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handoutMasterIdLst>
    <p:handoutMasterId r:id="rId4"/>
  </p:handoutMasterIdLst>
  <p:sldIdLst>
    <p:sldId id="256" r:id="rId2"/>
  </p:sldIdLst>
  <p:sldSz cx="30275213" cy="42803763"/>
  <p:notesSz cx="9928225" cy="6797675"/>
  <p:defaultTextStyle>
    <a:defPPr>
      <a:defRPr lang="en-US"/>
    </a:defPPr>
    <a:lvl1pPr algn="r" rtl="1" fontAlgn="base">
      <a:spcBef>
        <a:spcPct val="0"/>
      </a:spcBef>
      <a:spcAft>
        <a:spcPct val="0"/>
      </a:spcAft>
      <a:defRPr sz="4446" b="1" kern="1200">
        <a:solidFill>
          <a:srgbClr val="003399"/>
        </a:solidFill>
        <a:latin typeface="Arial" charset="0"/>
        <a:ea typeface="+mn-ea"/>
        <a:cs typeface="Arial" charset="0"/>
      </a:defRPr>
    </a:lvl1pPr>
    <a:lvl2pPr marL="441884" algn="r" rtl="1" fontAlgn="base">
      <a:spcBef>
        <a:spcPct val="0"/>
      </a:spcBef>
      <a:spcAft>
        <a:spcPct val="0"/>
      </a:spcAft>
      <a:defRPr sz="4446" b="1" kern="1200">
        <a:solidFill>
          <a:srgbClr val="003399"/>
        </a:solidFill>
        <a:latin typeface="Arial" charset="0"/>
        <a:ea typeface="+mn-ea"/>
        <a:cs typeface="Arial" charset="0"/>
      </a:defRPr>
    </a:lvl2pPr>
    <a:lvl3pPr marL="883768" algn="r" rtl="1" fontAlgn="base">
      <a:spcBef>
        <a:spcPct val="0"/>
      </a:spcBef>
      <a:spcAft>
        <a:spcPct val="0"/>
      </a:spcAft>
      <a:defRPr sz="4446" b="1" kern="1200">
        <a:solidFill>
          <a:srgbClr val="003399"/>
        </a:solidFill>
        <a:latin typeface="Arial" charset="0"/>
        <a:ea typeface="+mn-ea"/>
        <a:cs typeface="Arial" charset="0"/>
      </a:defRPr>
    </a:lvl3pPr>
    <a:lvl4pPr marL="1325651" algn="r" rtl="1" fontAlgn="base">
      <a:spcBef>
        <a:spcPct val="0"/>
      </a:spcBef>
      <a:spcAft>
        <a:spcPct val="0"/>
      </a:spcAft>
      <a:defRPr sz="4446" b="1" kern="1200">
        <a:solidFill>
          <a:srgbClr val="003399"/>
        </a:solidFill>
        <a:latin typeface="Arial" charset="0"/>
        <a:ea typeface="+mn-ea"/>
        <a:cs typeface="Arial" charset="0"/>
      </a:defRPr>
    </a:lvl4pPr>
    <a:lvl5pPr marL="1767535" algn="r" rtl="1" fontAlgn="base">
      <a:spcBef>
        <a:spcPct val="0"/>
      </a:spcBef>
      <a:spcAft>
        <a:spcPct val="0"/>
      </a:spcAft>
      <a:defRPr sz="4446" b="1" kern="1200">
        <a:solidFill>
          <a:srgbClr val="003399"/>
        </a:solidFill>
        <a:latin typeface="Arial" charset="0"/>
        <a:ea typeface="+mn-ea"/>
        <a:cs typeface="Arial" charset="0"/>
      </a:defRPr>
    </a:lvl5pPr>
    <a:lvl6pPr marL="2209419" algn="r" defTabSz="883768" rtl="1" eaLnBrk="1" latinLnBrk="0" hangingPunct="1">
      <a:defRPr sz="4446" b="1" kern="1200">
        <a:solidFill>
          <a:srgbClr val="003399"/>
        </a:solidFill>
        <a:latin typeface="Arial" charset="0"/>
        <a:ea typeface="+mn-ea"/>
        <a:cs typeface="Arial" charset="0"/>
      </a:defRPr>
    </a:lvl6pPr>
    <a:lvl7pPr marL="2651303" algn="r" defTabSz="883768" rtl="1" eaLnBrk="1" latinLnBrk="0" hangingPunct="1">
      <a:defRPr sz="4446" b="1" kern="1200">
        <a:solidFill>
          <a:srgbClr val="003399"/>
        </a:solidFill>
        <a:latin typeface="Arial" charset="0"/>
        <a:ea typeface="+mn-ea"/>
        <a:cs typeface="Arial" charset="0"/>
      </a:defRPr>
    </a:lvl7pPr>
    <a:lvl8pPr marL="3093187" algn="r" defTabSz="883768" rtl="1" eaLnBrk="1" latinLnBrk="0" hangingPunct="1">
      <a:defRPr sz="4446" b="1" kern="1200">
        <a:solidFill>
          <a:srgbClr val="003399"/>
        </a:solidFill>
        <a:latin typeface="Arial" charset="0"/>
        <a:ea typeface="+mn-ea"/>
        <a:cs typeface="Arial" charset="0"/>
      </a:defRPr>
    </a:lvl8pPr>
    <a:lvl9pPr marL="3535070" algn="r" defTabSz="883768" rtl="1" eaLnBrk="1" latinLnBrk="0" hangingPunct="1">
      <a:defRPr sz="4446" b="1" kern="1200">
        <a:solidFill>
          <a:srgbClr val="003399"/>
        </a:solidFill>
        <a:latin typeface="Arial" charset="0"/>
        <a:ea typeface="+mn-ea"/>
        <a:cs typeface="Arial" charset="0"/>
      </a:defRPr>
    </a:lvl9pPr>
  </p:defaultTextStyle>
  <p:extLst>
    <p:ext uri="{EFAFB233-063F-42B5-8137-9DF3F51BA10A}">
      <p15:sldGuideLst xmlns:p15="http://schemas.microsoft.com/office/powerpoint/2012/main">
        <p15:guide id="1" orient="horz" pos="13482" userDrawn="1">
          <p15:clr>
            <a:srgbClr val="A4A3A4"/>
          </p15:clr>
        </p15:guide>
        <p15:guide id="2" pos="953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47"/>
    <a:srgbClr val="9900CC"/>
    <a:srgbClr val="CC00FF"/>
    <a:srgbClr val="800080"/>
    <a:srgbClr val="CC00CC"/>
    <a:srgbClr val="6600CC"/>
    <a:srgbClr val="629BBB"/>
    <a:srgbClr val="9AC1D6"/>
    <a:srgbClr val="9AD3EB"/>
    <a:srgbClr val="0000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74"/>
    <p:restoredTop sz="94660"/>
  </p:normalViewPr>
  <p:slideViewPr>
    <p:cSldViewPr snapToGrid="0">
      <p:cViewPr>
        <p:scale>
          <a:sx n="35" d="100"/>
          <a:sy n="35" d="100"/>
        </p:scale>
        <p:origin x="424" y="-1536"/>
      </p:cViewPr>
      <p:guideLst>
        <p:guide orient="horz" pos="13482"/>
        <p:guide pos="95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4301838" cy="339512"/>
          </a:xfrm>
          <a:prstGeom prst="rect">
            <a:avLst/>
          </a:prstGeom>
          <a:noFill/>
          <a:ln w="9525">
            <a:noFill/>
            <a:miter lim="800000"/>
            <a:headEnd/>
            <a:tailEnd/>
          </a:ln>
        </p:spPr>
        <p:txBody>
          <a:bodyPr vert="horz" wrap="square" lIns="98840" tIns="49418" rIns="98840" bIns="49418" numCol="1" anchor="t" anchorCtr="0" compatLnSpc="1">
            <a:prstTxWarp prst="textNoShape">
              <a:avLst/>
            </a:prstTxWarp>
          </a:bodyPr>
          <a:lstStyle>
            <a:lvl1pPr algn="l" defTabSz="988838" rtl="0" eaLnBrk="0" hangingPunct="0">
              <a:defRPr sz="1500" b="0">
                <a:solidFill>
                  <a:schemeClr val="tx1"/>
                </a:solidFill>
                <a:latin typeface="Times New Roman" pitchFamily="18" charset="0"/>
              </a:defRPr>
            </a:lvl1pPr>
          </a:lstStyle>
          <a:p>
            <a:pPr>
              <a:defRPr/>
            </a:pPr>
            <a:endParaRPr lang="en-US">
              <a:latin typeface="Arial" panose="020B0604020202020204" pitchFamily="34" charset="0"/>
            </a:endParaRPr>
          </a:p>
        </p:txBody>
      </p:sp>
      <p:sp>
        <p:nvSpPr>
          <p:cNvPr id="4099" name="Rectangle 3"/>
          <p:cNvSpPr>
            <a:spLocks noGrp="1" noChangeArrowheads="1"/>
          </p:cNvSpPr>
          <p:nvPr>
            <p:ph type="dt" sz="quarter" idx="1"/>
          </p:nvPr>
        </p:nvSpPr>
        <p:spPr bwMode="auto">
          <a:xfrm>
            <a:off x="5623069" y="0"/>
            <a:ext cx="4303681" cy="339512"/>
          </a:xfrm>
          <a:prstGeom prst="rect">
            <a:avLst/>
          </a:prstGeom>
          <a:noFill/>
          <a:ln w="9525">
            <a:noFill/>
            <a:miter lim="800000"/>
            <a:headEnd/>
            <a:tailEnd/>
          </a:ln>
        </p:spPr>
        <p:txBody>
          <a:bodyPr vert="horz" wrap="square" lIns="98840" tIns="49418" rIns="98840" bIns="49418" numCol="1" anchor="t" anchorCtr="0" compatLnSpc="1">
            <a:prstTxWarp prst="textNoShape">
              <a:avLst/>
            </a:prstTxWarp>
          </a:bodyPr>
          <a:lstStyle>
            <a:lvl1pPr defTabSz="988838" rtl="0" eaLnBrk="0" hangingPunct="0">
              <a:defRPr sz="1500" b="0">
                <a:solidFill>
                  <a:schemeClr val="tx1"/>
                </a:solidFill>
                <a:latin typeface="Times New Roman" pitchFamily="18" charset="0"/>
              </a:defRPr>
            </a:lvl1pPr>
          </a:lstStyle>
          <a:p>
            <a:pPr>
              <a:defRPr/>
            </a:pPr>
            <a:endParaRPr lang="en-US">
              <a:latin typeface="Arial" panose="020B0604020202020204" pitchFamily="34" charset="0"/>
            </a:endParaRPr>
          </a:p>
        </p:txBody>
      </p:sp>
      <p:sp>
        <p:nvSpPr>
          <p:cNvPr id="4100" name="Rectangle 4"/>
          <p:cNvSpPr>
            <a:spLocks noGrp="1" noChangeArrowheads="1"/>
          </p:cNvSpPr>
          <p:nvPr>
            <p:ph type="ftr" sz="quarter" idx="2"/>
          </p:nvPr>
        </p:nvSpPr>
        <p:spPr bwMode="auto">
          <a:xfrm>
            <a:off x="0" y="6456474"/>
            <a:ext cx="4301838" cy="339512"/>
          </a:xfrm>
          <a:prstGeom prst="rect">
            <a:avLst/>
          </a:prstGeom>
          <a:noFill/>
          <a:ln w="9525">
            <a:noFill/>
            <a:miter lim="800000"/>
            <a:headEnd/>
            <a:tailEnd/>
          </a:ln>
        </p:spPr>
        <p:txBody>
          <a:bodyPr vert="horz" wrap="square" lIns="98840" tIns="49418" rIns="98840" bIns="49418" numCol="1" anchor="b" anchorCtr="0" compatLnSpc="1">
            <a:prstTxWarp prst="textNoShape">
              <a:avLst/>
            </a:prstTxWarp>
          </a:bodyPr>
          <a:lstStyle>
            <a:lvl1pPr algn="l" defTabSz="988838" rtl="0" eaLnBrk="0" hangingPunct="0">
              <a:defRPr sz="1500" b="0">
                <a:solidFill>
                  <a:schemeClr val="tx1"/>
                </a:solidFill>
                <a:latin typeface="Times New Roman" pitchFamily="18" charset="0"/>
              </a:defRPr>
            </a:lvl1pPr>
          </a:lstStyle>
          <a:p>
            <a:pPr>
              <a:defRPr/>
            </a:pPr>
            <a:endParaRPr lang="en-US">
              <a:latin typeface="Arial" panose="020B0604020202020204" pitchFamily="34" charset="0"/>
            </a:endParaRPr>
          </a:p>
        </p:txBody>
      </p:sp>
      <p:sp>
        <p:nvSpPr>
          <p:cNvPr id="4101" name="Rectangle 5"/>
          <p:cNvSpPr>
            <a:spLocks noGrp="1" noChangeArrowheads="1"/>
          </p:cNvSpPr>
          <p:nvPr>
            <p:ph type="sldNum" sz="quarter" idx="3"/>
          </p:nvPr>
        </p:nvSpPr>
        <p:spPr bwMode="auto">
          <a:xfrm>
            <a:off x="5623069" y="6456474"/>
            <a:ext cx="4303681" cy="339512"/>
          </a:xfrm>
          <a:prstGeom prst="rect">
            <a:avLst/>
          </a:prstGeom>
          <a:noFill/>
          <a:ln w="9525">
            <a:noFill/>
            <a:miter lim="800000"/>
            <a:headEnd/>
            <a:tailEnd/>
          </a:ln>
        </p:spPr>
        <p:txBody>
          <a:bodyPr vert="horz" wrap="square" lIns="98840" tIns="49418" rIns="98840" bIns="49418" numCol="1" anchor="b" anchorCtr="0" compatLnSpc="1">
            <a:prstTxWarp prst="textNoShape">
              <a:avLst/>
            </a:prstTxWarp>
          </a:bodyPr>
          <a:lstStyle>
            <a:lvl1pPr defTabSz="988838" rtl="0" eaLnBrk="0" hangingPunct="0">
              <a:defRPr sz="1500" b="0">
                <a:solidFill>
                  <a:schemeClr val="tx1"/>
                </a:solidFill>
                <a:latin typeface="Times New Roman" pitchFamily="18" charset="0"/>
                <a:cs typeface="Times New Roman" pitchFamily="18" charset="0"/>
              </a:defRPr>
            </a:lvl1pPr>
          </a:lstStyle>
          <a:p>
            <a:pPr>
              <a:defRPr/>
            </a:pPr>
            <a:fld id="{140164EA-C4F4-4051-8E57-4895D8A88AA1}" type="slidenum">
              <a:rPr lang="he-IL">
                <a:latin typeface="Arial" panose="020B0604020202020204" pitchFamily="34" charset="0"/>
                <a:cs typeface="Arial" panose="020B0604020202020204" pitchFamily="34" charset="0"/>
              </a:rPr>
              <a:pPr>
                <a:defRPr/>
              </a:pPr>
              <a:t>‹#›</a:t>
            </a:fld>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51332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4301838" cy="339512"/>
          </a:xfrm>
          <a:prstGeom prst="rect">
            <a:avLst/>
          </a:prstGeom>
          <a:noFill/>
          <a:ln w="9525">
            <a:noFill/>
            <a:miter lim="800000"/>
            <a:headEnd/>
            <a:tailEnd/>
          </a:ln>
        </p:spPr>
        <p:txBody>
          <a:bodyPr vert="horz" wrap="square" lIns="98840" tIns="49418" rIns="98840" bIns="49418" numCol="1" anchor="t" anchorCtr="0" compatLnSpc="1">
            <a:prstTxWarp prst="textNoShape">
              <a:avLst/>
            </a:prstTxWarp>
          </a:bodyPr>
          <a:lstStyle>
            <a:lvl1pPr algn="l" defTabSz="988838" rtl="0" eaLnBrk="0" hangingPunct="0">
              <a:defRPr sz="1500" b="0">
                <a:solidFill>
                  <a:schemeClr val="tx1"/>
                </a:solidFill>
                <a:latin typeface="Arial" panose="020B0604020202020204" pitchFamily="34" charset="0"/>
              </a:defRPr>
            </a:lvl1pPr>
          </a:lstStyle>
          <a:p>
            <a:pPr>
              <a:defRPr/>
            </a:pPr>
            <a:endParaRPr lang="en-US"/>
          </a:p>
        </p:txBody>
      </p:sp>
      <p:sp>
        <p:nvSpPr>
          <p:cNvPr id="3075" name="Rectangle 3"/>
          <p:cNvSpPr>
            <a:spLocks noGrp="1" noChangeArrowheads="1"/>
          </p:cNvSpPr>
          <p:nvPr>
            <p:ph type="dt" idx="1"/>
          </p:nvPr>
        </p:nvSpPr>
        <p:spPr bwMode="auto">
          <a:xfrm>
            <a:off x="5623069" y="0"/>
            <a:ext cx="4303681" cy="339512"/>
          </a:xfrm>
          <a:prstGeom prst="rect">
            <a:avLst/>
          </a:prstGeom>
          <a:noFill/>
          <a:ln w="9525">
            <a:noFill/>
            <a:miter lim="800000"/>
            <a:headEnd/>
            <a:tailEnd/>
          </a:ln>
        </p:spPr>
        <p:txBody>
          <a:bodyPr vert="horz" wrap="square" lIns="98840" tIns="49418" rIns="98840" bIns="49418" numCol="1" anchor="t" anchorCtr="0" compatLnSpc="1">
            <a:prstTxWarp prst="textNoShape">
              <a:avLst/>
            </a:prstTxWarp>
          </a:bodyPr>
          <a:lstStyle>
            <a:lvl1pPr defTabSz="988838" rtl="0" eaLnBrk="0" hangingPunct="0">
              <a:defRPr sz="1500" b="0">
                <a:solidFill>
                  <a:schemeClr val="tx1"/>
                </a:solidFill>
                <a:latin typeface="Arial" panose="020B0604020202020204" pitchFamily="34"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4062413" y="511175"/>
            <a:ext cx="1801812" cy="2547938"/>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92675" y="3229926"/>
            <a:ext cx="7944719" cy="3057298"/>
          </a:xfrm>
          <a:prstGeom prst="rect">
            <a:avLst/>
          </a:prstGeom>
          <a:noFill/>
          <a:ln w="9525">
            <a:noFill/>
            <a:miter lim="800000"/>
            <a:headEnd/>
            <a:tailEnd/>
          </a:ln>
        </p:spPr>
        <p:txBody>
          <a:bodyPr vert="horz" wrap="square" lIns="98840" tIns="49418" rIns="98840" bIns="4941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6456474"/>
            <a:ext cx="4301838" cy="339512"/>
          </a:xfrm>
          <a:prstGeom prst="rect">
            <a:avLst/>
          </a:prstGeom>
          <a:noFill/>
          <a:ln w="9525">
            <a:noFill/>
            <a:miter lim="800000"/>
            <a:headEnd/>
            <a:tailEnd/>
          </a:ln>
        </p:spPr>
        <p:txBody>
          <a:bodyPr vert="horz" wrap="square" lIns="98840" tIns="49418" rIns="98840" bIns="49418" numCol="1" anchor="b" anchorCtr="0" compatLnSpc="1">
            <a:prstTxWarp prst="textNoShape">
              <a:avLst/>
            </a:prstTxWarp>
          </a:bodyPr>
          <a:lstStyle>
            <a:lvl1pPr algn="l" defTabSz="988838" rtl="0" eaLnBrk="0" hangingPunct="0">
              <a:defRPr sz="1500" b="0">
                <a:solidFill>
                  <a:schemeClr val="tx1"/>
                </a:solidFill>
                <a:latin typeface="Arial" panose="020B0604020202020204" pitchFamily="34" charset="0"/>
              </a:defRPr>
            </a:lvl1pPr>
          </a:lstStyle>
          <a:p>
            <a:pPr>
              <a:defRPr/>
            </a:pPr>
            <a:endParaRPr lang="en-US"/>
          </a:p>
        </p:txBody>
      </p:sp>
      <p:sp>
        <p:nvSpPr>
          <p:cNvPr id="3079" name="Rectangle 7"/>
          <p:cNvSpPr>
            <a:spLocks noGrp="1" noChangeArrowheads="1"/>
          </p:cNvSpPr>
          <p:nvPr>
            <p:ph type="sldNum" sz="quarter" idx="5"/>
          </p:nvPr>
        </p:nvSpPr>
        <p:spPr bwMode="auto">
          <a:xfrm>
            <a:off x="5623069" y="6456474"/>
            <a:ext cx="4303681" cy="339512"/>
          </a:xfrm>
          <a:prstGeom prst="rect">
            <a:avLst/>
          </a:prstGeom>
          <a:noFill/>
          <a:ln w="9525">
            <a:noFill/>
            <a:miter lim="800000"/>
            <a:headEnd/>
            <a:tailEnd/>
          </a:ln>
        </p:spPr>
        <p:txBody>
          <a:bodyPr vert="horz" wrap="square" lIns="98840" tIns="49418" rIns="98840" bIns="49418" numCol="1" anchor="b" anchorCtr="0" compatLnSpc="1">
            <a:prstTxWarp prst="textNoShape">
              <a:avLst/>
            </a:prstTxWarp>
          </a:bodyPr>
          <a:lstStyle>
            <a:lvl1pPr defTabSz="988838" rtl="0" eaLnBrk="0" hangingPunct="0">
              <a:defRPr sz="1500" b="0">
                <a:solidFill>
                  <a:schemeClr val="tx1"/>
                </a:solidFill>
                <a:latin typeface="Arial" panose="020B0604020202020204" pitchFamily="34" charset="0"/>
                <a:cs typeface="Arial" panose="020B0604020202020204" pitchFamily="34" charset="0"/>
              </a:defRPr>
            </a:lvl1pPr>
          </a:lstStyle>
          <a:p>
            <a:pPr>
              <a:defRPr/>
            </a:pPr>
            <a:fld id="{2CC74214-9B06-4678-84F1-C99924AD2E34}" type="slidenum">
              <a:rPr lang="he-IL" smtClean="0"/>
              <a:pPr>
                <a:defRPr/>
              </a:pPr>
              <a:t>‹#›</a:t>
            </a:fld>
            <a:endParaRPr lang="en-US"/>
          </a:p>
        </p:txBody>
      </p:sp>
    </p:spTree>
    <p:extLst>
      <p:ext uri="{BB962C8B-B14F-4D97-AF65-F5344CB8AC3E}">
        <p14:creationId xmlns:p14="http://schemas.microsoft.com/office/powerpoint/2010/main" val="42574110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60" kern="1200">
        <a:solidFill>
          <a:schemeClr val="tx1"/>
        </a:solidFill>
        <a:latin typeface="Arial" panose="020B0604020202020204" pitchFamily="34" charset="0"/>
        <a:ea typeface="+mn-ea"/>
        <a:cs typeface="+mn-cs"/>
      </a:defRPr>
    </a:lvl1pPr>
    <a:lvl2pPr marL="441884" algn="l" rtl="0" eaLnBrk="0" fontAlgn="base" hangingPunct="0">
      <a:spcBef>
        <a:spcPct val="30000"/>
      </a:spcBef>
      <a:spcAft>
        <a:spcPct val="0"/>
      </a:spcAft>
      <a:defRPr sz="1160" kern="1200">
        <a:solidFill>
          <a:schemeClr val="tx1"/>
        </a:solidFill>
        <a:latin typeface="Arial" panose="020B0604020202020204" pitchFamily="34" charset="0"/>
        <a:ea typeface="+mn-ea"/>
        <a:cs typeface="+mn-cs"/>
      </a:defRPr>
    </a:lvl2pPr>
    <a:lvl3pPr marL="883768" algn="l" rtl="0" eaLnBrk="0" fontAlgn="base" hangingPunct="0">
      <a:spcBef>
        <a:spcPct val="30000"/>
      </a:spcBef>
      <a:spcAft>
        <a:spcPct val="0"/>
      </a:spcAft>
      <a:defRPr sz="1160" kern="1200">
        <a:solidFill>
          <a:schemeClr val="tx1"/>
        </a:solidFill>
        <a:latin typeface="Arial" panose="020B0604020202020204" pitchFamily="34" charset="0"/>
        <a:ea typeface="+mn-ea"/>
        <a:cs typeface="+mn-cs"/>
      </a:defRPr>
    </a:lvl3pPr>
    <a:lvl4pPr marL="1325651" algn="l" rtl="0" eaLnBrk="0" fontAlgn="base" hangingPunct="0">
      <a:spcBef>
        <a:spcPct val="30000"/>
      </a:spcBef>
      <a:spcAft>
        <a:spcPct val="0"/>
      </a:spcAft>
      <a:defRPr sz="1160" kern="1200">
        <a:solidFill>
          <a:schemeClr val="tx1"/>
        </a:solidFill>
        <a:latin typeface="Arial" panose="020B0604020202020204" pitchFamily="34" charset="0"/>
        <a:ea typeface="+mn-ea"/>
        <a:cs typeface="+mn-cs"/>
      </a:defRPr>
    </a:lvl4pPr>
    <a:lvl5pPr marL="1767535" algn="l" rtl="0" eaLnBrk="0" fontAlgn="base" hangingPunct="0">
      <a:spcBef>
        <a:spcPct val="30000"/>
      </a:spcBef>
      <a:spcAft>
        <a:spcPct val="0"/>
      </a:spcAft>
      <a:defRPr sz="1160" kern="1200">
        <a:solidFill>
          <a:schemeClr val="tx1"/>
        </a:solidFill>
        <a:latin typeface="Arial" panose="020B0604020202020204" pitchFamily="34" charset="0"/>
        <a:ea typeface="+mn-ea"/>
        <a:cs typeface="+mn-cs"/>
      </a:defRPr>
    </a:lvl5pPr>
    <a:lvl6pPr marL="2209419" algn="l" defTabSz="883768" rtl="0" eaLnBrk="1" latinLnBrk="0" hangingPunct="1">
      <a:defRPr sz="1160" kern="1200">
        <a:solidFill>
          <a:schemeClr val="tx1"/>
        </a:solidFill>
        <a:latin typeface="+mn-lt"/>
        <a:ea typeface="+mn-ea"/>
        <a:cs typeface="+mn-cs"/>
      </a:defRPr>
    </a:lvl6pPr>
    <a:lvl7pPr marL="2651303" algn="l" defTabSz="883768" rtl="0" eaLnBrk="1" latinLnBrk="0" hangingPunct="1">
      <a:defRPr sz="1160" kern="1200">
        <a:solidFill>
          <a:schemeClr val="tx1"/>
        </a:solidFill>
        <a:latin typeface="+mn-lt"/>
        <a:ea typeface="+mn-ea"/>
        <a:cs typeface="+mn-cs"/>
      </a:defRPr>
    </a:lvl7pPr>
    <a:lvl8pPr marL="3093187" algn="l" defTabSz="883768" rtl="0" eaLnBrk="1" latinLnBrk="0" hangingPunct="1">
      <a:defRPr sz="1160" kern="1200">
        <a:solidFill>
          <a:schemeClr val="tx1"/>
        </a:solidFill>
        <a:latin typeface="+mn-lt"/>
        <a:ea typeface="+mn-ea"/>
        <a:cs typeface="+mn-cs"/>
      </a:defRPr>
    </a:lvl8pPr>
    <a:lvl9pPr marL="3535070" algn="l" defTabSz="883768" rtl="0" eaLnBrk="1" latinLnBrk="0" hangingPunct="1">
      <a:defRPr sz="116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pPr>
              <a:defRPr/>
            </a:pPr>
            <a:fld id="{2CC74214-9B06-4678-84F1-C99924AD2E34}" type="slidenum">
              <a:rPr lang="he-IL" smtClean="0"/>
              <a:pPr>
                <a:defRPr/>
              </a:pPr>
              <a:t>1</a:t>
            </a:fld>
            <a:endParaRPr lang="en-US"/>
          </a:p>
        </p:txBody>
      </p:sp>
    </p:spTree>
    <p:extLst>
      <p:ext uri="{BB962C8B-B14F-4D97-AF65-F5344CB8AC3E}">
        <p14:creationId xmlns:p14="http://schemas.microsoft.com/office/powerpoint/2010/main" val="3189023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790" y="13297540"/>
            <a:ext cx="25733634" cy="9173807"/>
          </a:xfrm>
        </p:spPr>
        <p:txBody>
          <a:bodyPr/>
          <a:lstStyle/>
          <a:p>
            <a:r>
              <a:rPr lang="en-US"/>
              <a:t>Click to edit Master title style</a:t>
            </a:r>
          </a:p>
        </p:txBody>
      </p:sp>
      <p:sp>
        <p:nvSpPr>
          <p:cNvPr id="3" name="Subtitle 2"/>
          <p:cNvSpPr>
            <a:spLocks noGrp="1"/>
          </p:cNvSpPr>
          <p:nvPr>
            <p:ph type="subTitle" idx="1"/>
          </p:nvPr>
        </p:nvSpPr>
        <p:spPr>
          <a:xfrm>
            <a:off x="4541579" y="24254836"/>
            <a:ext cx="21192056" cy="10939998"/>
          </a:xfrm>
        </p:spPr>
        <p:txBody>
          <a:bodyPr/>
          <a:lstStyle>
            <a:lvl1pPr marL="0" indent="0" algn="ctr">
              <a:buNone/>
              <a:defRPr/>
            </a:lvl1pPr>
            <a:lvl2pPr marL="427162" indent="0" algn="ctr">
              <a:buNone/>
              <a:defRPr/>
            </a:lvl2pPr>
            <a:lvl3pPr marL="854324" indent="0" algn="ctr">
              <a:buNone/>
              <a:defRPr/>
            </a:lvl3pPr>
            <a:lvl4pPr marL="1281486" indent="0" algn="ctr">
              <a:buNone/>
              <a:defRPr/>
            </a:lvl4pPr>
            <a:lvl5pPr marL="1708648" indent="0" algn="ctr">
              <a:buNone/>
              <a:defRPr/>
            </a:lvl5pPr>
            <a:lvl6pPr marL="2135810" indent="0" algn="ctr">
              <a:buNone/>
              <a:defRPr/>
            </a:lvl6pPr>
            <a:lvl7pPr marL="2562972" indent="0" algn="ctr">
              <a:buNone/>
              <a:defRPr/>
            </a:lvl7pPr>
            <a:lvl8pPr marL="2990134" indent="0" algn="ctr">
              <a:buNone/>
              <a:defRPr/>
            </a:lvl8pPr>
            <a:lvl9pPr marL="3417296"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C005F5D-DDFF-4009-A8D0-0BE3804E9EA6}" type="slidenum">
              <a:rPr lang="he-IL"/>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4A764F3-D646-4175-80D0-8964BED73187}" type="slidenum">
              <a:rPr lang="he-IL"/>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570274" y="3806037"/>
            <a:ext cx="6429700" cy="3424175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76722" y="3806037"/>
            <a:ext cx="19151164" cy="342417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FC981A8-33AD-4B19-8B2C-05F77DB49508}" type="slidenum">
              <a:rPr lang="he-IL"/>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E0E82F4-15B9-4FA3-9360-93462D0EA91C}" type="slidenum">
              <a:rPr lang="he-IL"/>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0930" y="27505697"/>
            <a:ext cx="25735118" cy="8500673"/>
          </a:xfrm>
        </p:spPr>
        <p:txBody>
          <a:bodyPr anchor="t"/>
          <a:lstStyle>
            <a:lvl1pPr algn="l">
              <a:defRPr sz="3737" b="1" cap="all"/>
            </a:lvl1pPr>
          </a:lstStyle>
          <a:p>
            <a:r>
              <a:rPr lang="en-US"/>
              <a:t>Click to edit Master title style</a:t>
            </a:r>
          </a:p>
        </p:txBody>
      </p:sp>
      <p:sp>
        <p:nvSpPr>
          <p:cNvPr id="3" name="Text Placeholder 2"/>
          <p:cNvSpPr>
            <a:spLocks noGrp="1"/>
          </p:cNvSpPr>
          <p:nvPr>
            <p:ph type="body" idx="1"/>
          </p:nvPr>
        </p:nvSpPr>
        <p:spPr>
          <a:xfrm>
            <a:off x="2390930" y="18141587"/>
            <a:ext cx="25735118" cy="9364110"/>
          </a:xfrm>
        </p:spPr>
        <p:txBody>
          <a:bodyPr anchor="b"/>
          <a:lstStyle>
            <a:lvl1pPr marL="0" indent="0">
              <a:buNone/>
              <a:defRPr sz="1869"/>
            </a:lvl1pPr>
            <a:lvl2pPr marL="427162" indent="0">
              <a:buNone/>
              <a:defRPr sz="1682"/>
            </a:lvl2pPr>
            <a:lvl3pPr marL="854324" indent="0">
              <a:buNone/>
              <a:defRPr sz="1495"/>
            </a:lvl3pPr>
            <a:lvl4pPr marL="1281486" indent="0">
              <a:buNone/>
              <a:defRPr sz="1308"/>
            </a:lvl4pPr>
            <a:lvl5pPr marL="1708648" indent="0">
              <a:buNone/>
              <a:defRPr sz="1308"/>
            </a:lvl5pPr>
            <a:lvl6pPr marL="2135810" indent="0">
              <a:buNone/>
              <a:defRPr sz="1308"/>
            </a:lvl6pPr>
            <a:lvl7pPr marL="2562972" indent="0">
              <a:buNone/>
              <a:defRPr sz="1308"/>
            </a:lvl7pPr>
            <a:lvl8pPr marL="2990134" indent="0">
              <a:buNone/>
              <a:defRPr sz="1308"/>
            </a:lvl8pPr>
            <a:lvl9pPr marL="3417296" indent="0">
              <a:buNone/>
              <a:defRPr sz="1308"/>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ABC75BD-C16A-4118-B9B8-FCBE38EC3242}" type="slidenum">
              <a:rPr lang="he-IL"/>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76723" y="12336593"/>
            <a:ext cx="12789690" cy="25711196"/>
          </a:xfrm>
        </p:spPr>
        <p:txBody>
          <a:bodyPr/>
          <a:lstStyle>
            <a:lvl1pPr>
              <a:defRPr sz="2616"/>
            </a:lvl1pPr>
            <a:lvl2pPr>
              <a:defRPr sz="2242"/>
            </a:lvl2pPr>
            <a:lvl3pPr>
              <a:defRPr sz="1869"/>
            </a:lvl3pPr>
            <a:lvl4pPr>
              <a:defRPr sz="1682"/>
            </a:lvl4pPr>
            <a:lvl5pPr>
              <a:defRPr sz="1682"/>
            </a:lvl5pPr>
            <a:lvl6pPr>
              <a:defRPr sz="1682"/>
            </a:lvl6pPr>
            <a:lvl7pPr>
              <a:defRPr sz="1682"/>
            </a:lvl7pPr>
            <a:lvl8pPr>
              <a:defRPr sz="1682"/>
            </a:lvl8pPr>
            <a:lvl9pPr>
              <a:defRPr sz="168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208800" y="12336593"/>
            <a:ext cx="12791174" cy="25711196"/>
          </a:xfrm>
        </p:spPr>
        <p:txBody>
          <a:bodyPr/>
          <a:lstStyle>
            <a:lvl1pPr>
              <a:defRPr sz="2616"/>
            </a:lvl1pPr>
            <a:lvl2pPr>
              <a:defRPr sz="2242"/>
            </a:lvl2pPr>
            <a:lvl3pPr>
              <a:defRPr sz="1869"/>
            </a:lvl3pPr>
            <a:lvl4pPr>
              <a:defRPr sz="1682"/>
            </a:lvl4pPr>
            <a:lvl5pPr>
              <a:defRPr sz="1682"/>
            </a:lvl5pPr>
            <a:lvl6pPr>
              <a:defRPr sz="1682"/>
            </a:lvl6pPr>
            <a:lvl7pPr>
              <a:defRPr sz="1682"/>
            </a:lvl7pPr>
            <a:lvl8pPr>
              <a:defRPr sz="1682"/>
            </a:lvl8pPr>
            <a:lvl9pPr>
              <a:defRPr sz="168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699B68F-326E-4B46-9F1D-A4FF9EF7DFB1}" type="slidenum">
              <a:rPr lang="he-IL"/>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4355" y="1714289"/>
            <a:ext cx="27246505" cy="713396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14355" y="9581149"/>
            <a:ext cx="13375557" cy="3993194"/>
          </a:xfrm>
        </p:spPr>
        <p:txBody>
          <a:bodyPr anchor="b"/>
          <a:lstStyle>
            <a:lvl1pPr marL="0" indent="0">
              <a:buNone/>
              <a:defRPr sz="2242" b="1"/>
            </a:lvl1pPr>
            <a:lvl2pPr marL="427162" indent="0">
              <a:buNone/>
              <a:defRPr sz="1869" b="1"/>
            </a:lvl2pPr>
            <a:lvl3pPr marL="854324" indent="0">
              <a:buNone/>
              <a:defRPr sz="1682" b="1"/>
            </a:lvl3pPr>
            <a:lvl4pPr marL="1281486" indent="0">
              <a:buNone/>
              <a:defRPr sz="1495" b="1"/>
            </a:lvl4pPr>
            <a:lvl5pPr marL="1708648" indent="0">
              <a:buNone/>
              <a:defRPr sz="1495" b="1"/>
            </a:lvl5pPr>
            <a:lvl6pPr marL="2135810" indent="0">
              <a:buNone/>
              <a:defRPr sz="1495" b="1"/>
            </a:lvl6pPr>
            <a:lvl7pPr marL="2562972" indent="0">
              <a:buNone/>
              <a:defRPr sz="1495" b="1"/>
            </a:lvl7pPr>
            <a:lvl8pPr marL="2990134" indent="0">
              <a:buNone/>
              <a:defRPr sz="1495" b="1"/>
            </a:lvl8pPr>
            <a:lvl9pPr marL="3417296" indent="0">
              <a:buNone/>
              <a:defRPr sz="1495" b="1"/>
            </a:lvl9pPr>
          </a:lstStyle>
          <a:p>
            <a:pPr lvl="0"/>
            <a:r>
              <a:rPr lang="en-US"/>
              <a:t>Click to edit Master text styles</a:t>
            </a:r>
          </a:p>
        </p:txBody>
      </p:sp>
      <p:sp>
        <p:nvSpPr>
          <p:cNvPr id="4" name="Content Placeholder 3"/>
          <p:cNvSpPr>
            <a:spLocks noGrp="1"/>
          </p:cNvSpPr>
          <p:nvPr>
            <p:ph sz="half" idx="2"/>
          </p:nvPr>
        </p:nvSpPr>
        <p:spPr>
          <a:xfrm>
            <a:off x="1514355" y="13574343"/>
            <a:ext cx="13375557" cy="24662176"/>
          </a:xfrm>
        </p:spPr>
        <p:txBody>
          <a:bodyPr/>
          <a:lstStyle>
            <a:lvl1pPr>
              <a:defRPr sz="2242"/>
            </a:lvl1pPr>
            <a:lvl2pPr>
              <a:defRPr sz="1869"/>
            </a:lvl2pPr>
            <a:lvl3pPr>
              <a:defRPr sz="1682"/>
            </a:lvl3pPr>
            <a:lvl4pPr>
              <a:defRPr sz="1495"/>
            </a:lvl4pPr>
            <a:lvl5pPr>
              <a:defRPr sz="1495"/>
            </a:lvl5pPr>
            <a:lvl6pPr>
              <a:defRPr sz="1495"/>
            </a:lvl6pPr>
            <a:lvl7pPr>
              <a:defRPr sz="1495"/>
            </a:lvl7pPr>
            <a:lvl8pPr>
              <a:defRPr sz="1495"/>
            </a:lvl8pPr>
            <a:lvl9pPr>
              <a:defRPr sz="149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79370" y="9581149"/>
            <a:ext cx="13381490" cy="3993194"/>
          </a:xfrm>
        </p:spPr>
        <p:txBody>
          <a:bodyPr anchor="b"/>
          <a:lstStyle>
            <a:lvl1pPr marL="0" indent="0">
              <a:buNone/>
              <a:defRPr sz="2242" b="1"/>
            </a:lvl1pPr>
            <a:lvl2pPr marL="427162" indent="0">
              <a:buNone/>
              <a:defRPr sz="1869" b="1"/>
            </a:lvl2pPr>
            <a:lvl3pPr marL="854324" indent="0">
              <a:buNone/>
              <a:defRPr sz="1682" b="1"/>
            </a:lvl3pPr>
            <a:lvl4pPr marL="1281486" indent="0">
              <a:buNone/>
              <a:defRPr sz="1495" b="1"/>
            </a:lvl4pPr>
            <a:lvl5pPr marL="1708648" indent="0">
              <a:buNone/>
              <a:defRPr sz="1495" b="1"/>
            </a:lvl5pPr>
            <a:lvl6pPr marL="2135810" indent="0">
              <a:buNone/>
              <a:defRPr sz="1495" b="1"/>
            </a:lvl6pPr>
            <a:lvl7pPr marL="2562972" indent="0">
              <a:buNone/>
              <a:defRPr sz="1495" b="1"/>
            </a:lvl7pPr>
            <a:lvl8pPr marL="2990134" indent="0">
              <a:buNone/>
              <a:defRPr sz="1495" b="1"/>
            </a:lvl8pPr>
            <a:lvl9pPr marL="3417296" indent="0">
              <a:buNone/>
              <a:defRPr sz="1495" b="1"/>
            </a:lvl9pPr>
          </a:lstStyle>
          <a:p>
            <a:pPr lvl="0"/>
            <a:r>
              <a:rPr lang="en-US"/>
              <a:t>Click to edit Master text styles</a:t>
            </a:r>
          </a:p>
        </p:txBody>
      </p:sp>
      <p:sp>
        <p:nvSpPr>
          <p:cNvPr id="6" name="Content Placeholder 5"/>
          <p:cNvSpPr>
            <a:spLocks noGrp="1"/>
          </p:cNvSpPr>
          <p:nvPr>
            <p:ph sz="quarter" idx="4"/>
          </p:nvPr>
        </p:nvSpPr>
        <p:spPr>
          <a:xfrm>
            <a:off x="15379370" y="13574343"/>
            <a:ext cx="13381490" cy="24662176"/>
          </a:xfrm>
        </p:spPr>
        <p:txBody>
          <a:bodyPr/>
          <a:lstStyle>
            <a:lvl1pPr>
              <a:defRPr sz="2242"/>
            </a:lvl1pPr>
            <a:lvl2pPr>
              <a:defRPr sz="1869"/>
            </a:lvl2pPr>
            <a:lvl3pPr>
              <a:defRPr sz="1682"/>
            </a:lvl3pPr>
            <a:lvl4pPr>
              <a:defRPr sz="1495"/>
            </a:lvl4pPr>
            <a:lvl5pPr>
              <a:defRPr sz="1495"/>
            </a:lvl5pPr>
            <a:lvl6pPr>
              <a:defRPr sz="1495"/>
            </a:lvl6pPr>
            <a:lvl7pPr>
              <a:defRPr sz="1495"/>
            </a:lvl7pPr>
            <a:lvl8pPr>
              <a:defRPr sz="1495"/>
            </a:lvl8pPr>
            <a:lvl9pPr>
              <a:defRPr sz="149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1BEF8003-1674-4DD4-AAA0-1A48AD3067C0}" type="slidenum">
              <a:rPr lang="he-IL"/>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3B44E04-C02F-411D-9CCE-885136C497B6}" type="slidenum">
              <a:rPr lang="he-IL"/>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F4EBBA2-973F-4F65-86F4-ED0DC73D5FB4}" type="slidenum">
              <a:rPr lang="he-IL"/>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4354" y="1704853"/>
            <a:ext cx="9959732" cy="7251917"/>
          </a:xfrm>
        </p:spPr>
        <p:txBody>
          <a:bodyPr anchor="b"/>
          <a:lstStyle>
            <a:lvl1pPr algn="l">
              <a:defRPr sz="1869" b="1"/>
            </a:lvl1pPr>
          </a:lstStyle>
          <a:p>
            <a:r>
              <a:rPr lang="en-US"/>
              <a:t>Click to edit Master title style</a:t>
            </a:r>
          </a:p>
        </p:txBody>
      </p:sp>
      <p:sp>
        <p:nvSpPr>
          <p:cNvPr id="3" name="Content Placeholder 2"/>
          <p:cNvSpPr>
            <a:spLocks noGrp="1"/>
          </p:cNvSpPr>
          <p:nvPr>
            <p:ph idx="1"/>
          </p:nvPr>
        </p:nvSpPr>
        <p:spPr>
          <a:xfrm>
            <a:off x="11837473" y="1704853"/>
            <a:ext cx="16923387" cy="36531665"/>
          </a:xfrm>
        </p:spPr>
        <p:txBody>
          <a:bodyPr/>
          <a:lstStyle>
            <a:lvl1pPr>
              <a:defRPr sz="2990"/>
            </a:lvl1pPr>
            <a:lvl2pPr>
              <a:defRPr sz="2616"/>
            </a:lvl2pPr>
            <a:lvl3pPr>
              <a:defRPr sz="2242"/>
            </a:lvl3pPr>
            <a:lvl4pPr>
              <a:defRPr sz="1869"/>
            </a:lvl4pPr>
            <a:lvl5pPr>
              <a:defRPr sz="1869"/>
            </a:lvl5pPr>
            <a:lvl6pPr>
              <a:defRPr sz="1869"/>
            </a:lvl6pPr>
            <a:lvl7pPr>
              <a:defRPr sz="1869"/>
            </a:lvl7pPr>
            <a:lvl8pPr>
              <a:defRPr sz="1869"/>
            </a:lvl8pPr>
            <a:lvl9pPr>
              <a:defRPr sz="186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14354" y="8956770"/>
            <a:ext cx="9959732" cy="29279749"/>
          </a:xfrm>
        </p:spPr>
        <p:txBody>
          <a:bodyPr/>
          <a:lstStyle>
            <a:lvl1pPr marL="0" indent="0">
              <a:buNone/>
              <a:defRPr sz="1308"/>
            </a:lvl1pPr>
            <a:lvl2pPr marL="427162" indent="0">
              <a:buNone/>
              <a:defRPr sz="1121"/>
            </a:lvl2pPr>
            <a:lvl3pPr marL="854324" indent="0">
              <a:buNone/>
              <a:defRPr sz="934"/>
            </a:lvl3pPr>
            <a:lvl4pPr marL="1281486" indent="0">
              <a:buNone/>
              <a:defRPr sz="841"/>
            </a:lvl4pPr>
            <a:lvl5pPr marL="1708648" indent="0">
              <a:buNone/>
              <a:defRPr sz="841"/>
            </a:lvl5pPr>
            <a:lvl6pPr marL="2135810" indent="0">
              <a:buNone/>
              <a:defRPr sz="841"/>
            </a:lvl6pPr>
            <a:lvl7pPr marL="2562972" indent="0">
              <a:buNone/>
              <a:defRPr sz="841"/>
            </a:lvl7pPr>
            <a:lvl8pPr marL="2990134" indent="0">
              <a:buNone/>
              <a:defRPr sz="841"/>
            </a:lvl8pPr>
            <a:lvl9pPr marL="3417296" indent="0">
              <a:buNone/>
              <a:defRPr sz="841"/>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59C8723-949F-493C-9973-384D4813A9FF}" type="slidenum">
              <a:rPr lang="he-IL"/>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4310" y="29962320"/>
            <a:ext cx="18164831" cy="3537098"/>
          </a:xfrm>
        </p:spPr>
        <p:txBody>
          <a:bodyPr anchor="b"/>
          <a:lstStyle>
            <a:lvl1pPr algn="l">
              <a:defRPr sz="1869" b="1"/>
            </a:lvl1pPr>
          </a:lstStyle>
          <a:p>
            <a:r>
              <a:rPr lang="en-US"/>
              <a:t>Click to edit Master title style</a:t>
            </a:r>
          </a:p>
        </p:txBody>
      </p:sp>
      <p:sp>
        <p:nvSpPr>
          <p:cNvPr id="3" name="Picture Placeholder 2"/>
          <p:cNvSpPr>
            <a:spLocks noGrp="1"/>
          </p:cNvSpPr>
          <p:nvPr>
            <p:ph type="pic" idx="1"/>
          </p:nvPr>
        </p:nvSpPr>
        <p:spPr>
          <a:xfrm>
            <a:off x="5934310" y="3824910"/>
            <a:ext cx="18164831" cy="25681315"/>
          </a:xfrm>
        </p:spPr>
        <p:txBody>
          <a:bodyPr/>
          <a:lstStyle>
            <a:lvl1pPr marL="0" indent="0">
              <a:buNone/>
              <a:defRPr sz="2990"/>
            </a:lvl1pPr>
            <a:lvl2pPr marL="427162" indent="0">
              <a:buNone/>
              <a:defRPr sz="2616"/>
            </a:lvl2pPr>
            <a:lvl3pPr marL="854324" indent="0">
              <a:buNone/>
              <a:defRPr sz="2242"/>
            </a:lvl3pPr>
            <a:lvl4pPr marL="1281486" indent="0">
              <a:buNone/>
              <a:defRPr sz="1869"/>
            </a:lvl4pPr>
            <a:lvl5pPr marL="1708648" indent="0">
              <a:buNone/>
              <a:defRPr sz="1869"/>
            </a:lvl5pPr>
            <a:lvl6pPr marL="2135810" indent="0">
              <a:buNone/>
              <a:defRPr sz="1869"/>
            </a:lvl6pPr>
            <a:lvl7pPr marL="2562972" indent="0">
              <a:buNone/>
              <a:defRPr sz="1869"/>
            </a:lvl7pPr>
            <a:lvl8pPr marL="2990134" indent="0">
              <a:buNone/>
              <a:defRPr sz="1869"/>
            </a:lvl8pPr>
            <a:lvl9pPr marL="3417296" indent="0">
              <a:buNone/>
              <a:defRPr sz="1869"/>
            </a:lvl9pPr>
          </a:lstStyle>
          <a:p>
            <a:pPr lvl="0"/>
            <a:endParaRPr lang="en-US" noProof="0"/>
          </a:p>
        </p:txBody>
      </p:sp>
      <p:sp>
        <p:nvSpPr>
          <p:cNvPr id="4" name="Text Placeholder 3"/>
          <p:cNvSpPr>
            <a:spLocks noGrp="1"/>
          </p:cNvSpPr>
          <p:nvPr>
            <p:ph type="body" sz="half" idx="2"/>
          </p:nvPr>
        </p:nvSpPr>
        <p:spPr>
          <a:xfrm>
            <a:off x="5934310" y="33499418"/>
            <a:ext cx="18164831" cy="5023340"/>
          </a:xfrm>
        </p:spPr>
        <p:txBody>
          <a:bodyPr/>
          <a:lstStyle>
            <a:lvl1pPr marL="0" indent="0">
              <a:buNone/>
              <a:defRPr sz="1308"/>
            </a:lvl1pPr>
            <a:lvl2pPr marL="427162" indent="0">
              <a:buNone/>
              <a:defRPr sz="1121"/>
            </a:lvl2pPr>
            <a:lvl3pPr marL="854324" indent="0">
              <a:buNone/>
              <a:defRPr sz="934"/>
            </a:lvl3pPr>
            <a:lvl4pPr marL="1281486" indent="0">
              <a:buNone/>
              <a:defRPr sz="841"/>
            </a:lvl4pPr>
            <a:lvl5pPr marL="1708648" indent="0">
              <a:buNone/>
              <a:defRPr sz="841"/>
            </a:lvl5pPr>
            <a:lvl6pPr marL="2135810" indent="0">
              <a:buNone/>
              <a:defRPr sz="841"/>
            </a:lvl6pPr>
            <a:lvl7pPr marL="2562972" indent="0">
              <a:buNone/>
              <a:defRPr sz="841"/>
            </a:lvl7pPr>
            <a:lvl8pPr marL="2990134" indent="0">
              <a:buNone/>
              <a:defRPr sz="841"/>
            </a:lvl8pPr>
            <a:lvl9pPr marL="3417296" indent="0">
              <a:buNone/>
              <a:defRPr sz="841"/>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50EA1AC-921F-4740-ACD1-1CF17E4324E8}" type="slidenum">
              <a:rPr lang="he-IL"/>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76723" y="3806037"/>
            <a:ext cx="25723251" cy="7133961"/>
          </a:xfrm>
          <a:prstGeom prst="rect">
            <a:avLst/>
          </a:prstGeom>
          <a:noFill/>
          <a:ln w="9525">
            <a:noFill/>
            <a:miter lim="800000"/>
            <a:headEnd/>
            <a:tailEnd/>
          </a:ln>
        </p:spPr>
        <p:txBody>
          <a:bodyPr vert="horz" wrap="square" lIns="499009" tIns="249507" rIns="499009" bIns="249507"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2276723" y="12336593"/>
            <a:ext cx="25723251" cy="25711196"/>
          </a:xfrm>
          <a:prstGeom prst="rect">
            <a:avLst/>
          </a:prstGeom>
          <a:noFill/>
          <a:ln w="9525">
            <a:noFill/>
            <a:miter lim="800000"/>
            <a:headEnd/>
            <a:tailEnd/>
          </a:ln>
        </p:spPr>
        <p:txBody>
          <a:bodyPr vert="horz" wrap="square" lIns="499009" tIns="249507" rIns="499009" bIns="24950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276723" y="39029181"/>
            <a:ext cx="6308077" cy="2824646"/>
          </a:xfrm>
          <a:prstGeom prst="rect">
            <a:avLst/>
          </a:prstGeom>
          <a:noFill/>
          <a:ln>
            <a:noFill/>
          </a:ln>
          <a:effectLst/>
        </p:spPr>
        <p:txBody>
          <a:bodyPr vert="horz" wrap="square" lIns="499009" tIns="249507" rIns="499009" bIns="249507" numCol="1" anchor="t" anchorCtr="0" compatLnSpc="1">
            <a:prstTxWarp prst="textNoShape">
              <a:avLst/>
            </a:prstTxWarp>
          </a:bodyPr>
          <a:lstStyle>
            <a:lvl1pPr algn="l" rtl="0" eaLnBrk="0" hangingPunct="0">
              <a:defRPr sz="6540" b="0">
                <a:solidFill>
                  <a:schemeClr val="tx1"/>
                </a:solidFill>
                <a:latin typeface="Arial" panose="020B0604020202020204"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0339434" y="39029181"/>
            <a:ext cx="9597829" cy="2824646"/>
          </a:xfrm>
          <a:prstGeom prst="rect">
            <a:avLst/>
          </a:prstGeom>
          <a:noFill/>
          <a:ln>
            <a:noFill/>
          </a:ln>
          <a:effectLst/>
        </p:spPr>
        <p:txBody>
          <a:bodyPr vert="horz" wrap="square" lIns="499009" tIns="249507" rIns="499009" bIns="249507" numCol="1" anchor="t" anchorCtr="0" compatLnSpc="1">
            <a:prstTxWarp prst="textNoShape">
              <a:avLst/>
            </a:prstTxWarp>
          </a:bodyPr>
          <a:lstStyle>
            <a:lvl1pPr algn="ctr" rtl="0" eaLnBrk="0" hangingPunct="0">
              <a:defRPr sz="6540" b="0">
                <a:solidFill>
                  <a:schemeClr val="tx1"/>
                </a:solidFill>
                <a:latin typeface="Arial" panose="020B0604020202020204"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21691897" y="39029181"/>
            <a:ext cx="6308077" cy="2824646"/>
          </a:xfrm>
          <a:prstGeom prst="rect">
            <a:avLst/>
          </a:prstGeom>
          <a:noFill/>
          <a:ln>
            <a:noFill/>
          </a:ln>
          <a:effectLst/>
        </p:spPr>
        <p:txBody>
          <a:bodyPr vert="horz" wrap="square" lIns="499009" tIns="249507" rIns="499009" bIns="249507" numCol="1" anchor="t" anchorCtr="0" compatLnSpc="1">
            <a:prstTxWarp prst="textNoShape">
              <a:avLst/>
            </a:prstTxWarp>
          </a:bodyPr>
          <a:lstStyle>
            <a:lvl1pPr rtl="0" eaLnBrk="0" hangingPunct="0">
              <a:defRPr sz="6540" b="0">
                <a:solidFill>
                  <a:schemeClr val="tx1"/>
                </a:solidFill>
                <a:latin typeface="Arial" panose="020B0604020202020204" pitchFamily="34" charset="0"/>
                <a:cs typeface="Arial" panose="020B0604020202020204" pitchFamily="34" charset="0"/>
              </a:defRPr>
            </a:lvl1pPr>
          </a:lstStyle>
          <a:p>
            <a:pPr>
              <a:defRPr/>
            </a:pPr>
            <a:fld id="{4E1ACE27-E7B6-46EC-A855-0E5FEAF8F286}" type="slidenum">
              <a:rPr lang="he-IL"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669118" rtl="0" eaLnBrk="0" fontAlgn="base" hangingPunct="0">
        <a:spcBef>
          <a:spcPct val="0"/>
        </a:spcBef>
        <a:spcAft>
          <a:spcPct val="0"/>
        </a:spcAft>
        <a:defRPr sz="22703">
          <a:solidFill>
            <a:schemeClr val="tx2"/>
          </a:solidFill>
          <a:latin typeface="Arial" panose="020B0604020202020204" pitchFamily="34" charset="0"/>
          <a:ea typeface="+mj-ea"/>
          <a:cs typeface="+mj-cs"/>
        </a:defRPr>
      </a:lvl1pPr>
      <a:lvl2pPr algn="ctr" defTabSz="4669118" rtl="0" eaLnBrk="0" fontAlgn="base" hangingPunct="0">
        <a:spcBef>
          <a:spcPct val="0"/>
        </a:spcBef>
        <a:spcAft>
          <a:spcPct val="0"/>
        </a:spcAft>
        <a:defRPr sz="22703">
          <a:solidFill>
            <a:schemeClr val="tx2"/>
          </a:solidFill>
          <a:latin typeface="Times New Roman" pitchFamily="18" charset="0"/>
        </a:defRPr>
      </a:lvl2pPr>
      <a:lvl3pPr algn="ctr" defTabSz="4669118" rtl="0" eaLnBrk="0" fontAlgn="base" hangingPunct="0">
        <a:spcBef>
          <a:spcPct val="0"/>
        </a:spcBef>
        <a:spcAft>
          <a:spcPct val="0"/>
        </a:spcAft>
        <a:defRPr sz="22703">
          <a:solidFill>
            <a:schemeClr val="tx2"/>
          </a:solidFill>
          <a:latin typeface="Times New Roman" pitchFamily="18" charset="0"/>
        </a:defRPr>
      </a:lvl3pPr>
      <a:lvl4pPr algn="ctr" defTabSz="4669118" rtl="0" eaLnBrk="0" fontAlgn="base" hangingPunct="0">
        <a:spcBef>
          <a:spcPct val="0"/>
        </a:spcBef>
        <a:spcAft>
          <a:spcPct val="0"/>
        </a:spcAft>
        <a:defRPr sz="22703">
          <a:solidFill>
            <a:schemeClr val="tx2"/>
          </a:solidFill>
          <a:latin typeface="Times New Roman" pitchFamily="18" charset="0"/>
        </a:defRPr>
      </a:lvl4pPr>
      <a:lvl5pPr algn="ctr" defTabSz="4669118" rtl="0" eaLnBrk="0" fontAlgn="base" hangingPunct="0">
        <a:spcBef>
          <a:spcPct val="0"/>
        </a:spcBef>
        <a:spcAft>
          <a:spcPct val="0"/>
        </a:spcAft>
        <a:defRPr sz="22703">
          <a:solidFill>
            <a:schemeClr val="tx2"/>
          </a:solidFill>
          <a:latin typeface="Times New Roman" pitchFamily="18" charset="0"/>
        </a:defRPr>
      </a:lvl5pPr>
      <a:lvl6pPr marL="427162" algn="ctr" defTabSz="4669118" rtl="0" eaLnBrk="0" fontAlgn="base" hangingPunct="0">
        <a:spcBef>
          <a:spcPct val="0"/>
        </a:spcBef>
        <a:spcAft>
          <a:spcPct val="0"/>
        </a:spcAft>
        <a:defRPr sz="22703">
          <a:solidFill>
            <a:schemeClr val="tx2"/>
          </a:solidFill>
          <a:latin typeface="Times New Roman" pitchFamily="18" charset="0"/>
        </a:defRPr>
      </a:lvl6pPr>
      <a:lvl7pPr marL="854324" algn="ctr" defTabSz="4669118" rtl="0" eaLnBrk="0" fontAlgn="base" hangingPunct="0">
        <a:spcBef>
          <a:spcPct val="0"/>
        </a:spcBef>
        <a:spcAft>
          <a:spcPct val="0"/>
        </a:spcAft>
        <a:defRPr sz="22703">
          <a:solidFill>
            <a:schemeClr val="tx2"/>
          </a:solidFill>
          <a:latin typeface="Times New Roman" pitchFamily="18" charset="0"/>
        </a:defRPr>
      </a:lvl7pPr>
      <a:lvl8pPr marL="1281486" algn="ctr" defTabSz="4669118" rtl="0" eaLnBrk="0" fontAlgn="base" hangingPunct="0">
        <a:spcBef>
          <a:spcPct val="0"/>
        </a:spcBef>
        <a:spcAft>
          <a:spcPct val="0"/>
        </a:spcAft>
        <a:defRPr sz="22703">
          <a:solidFill>
            <a:schemeClr val="tx2"/>
          </a:solidFill>
          <a:latin typeface="Times New Roman" pitchFamily="18" charset="0"/>
        </a:defRPr>
      </a:lvl8pPr>
      <a:lvl9pPr marL="1708648" algn="ctr" defTabSz="4669118" rtl="0" eaLnBrk="0" fontAlgn="base" hangingPunct="0">
        <a:spcBef>
          <a:spcPct val="0"/>
        </a:spcBef>
        <a:spcAft>
          <a:spcPct val="0"/>
        </a:spcAft>
        <a:defRPr sz="22703">
          <a:solidFill>
            <a:schemeClr val="tx2"/>
          </a:solidFill>
          <a:latin typeface="Times New Roman" pitchFamily="18" charset="0"/>
        </a:defRPr>
      </a:lvl9pPr>
    </p:titleStyle>
    <p:bodyStyle>
      <a:lvl1pPr marL="1747211" indent="-1747211" algn="l" defTabSz="4669118" rtl="0" eaLnBrk="0" fontAlgn="base" hangingPunct="0">
        <a:spcBef>
          <a:spcPct val="20000"/>
        </a:spcBef>
        <a:spcAft>
          <a:spcPct val="0"/>
        </a:spcAft>
        <a:buChar char="•"/>
        <a:defRPr sz="15603">
          <a:solidFill>
            <a:schemeClr val="tx1"/>
          </a:solidFill>
          <a:latin typeface="Arial" panose="020B0604020202020204" pitchFamily="34" charset="0"/>
          <a:ea typeface="+mn-ea"/>
          <a:cs typeface="+mn-cs"/>
        </a:defRPr>
      </a:lvl1pPr>
      <a:lvl2pPr marL="3791062" indent="-1460954" algn="l" defTabSz="4669118" rtl="0" eaLnBrk="0" fontAlgn="base" hangingPunct="0">
        <a:spcBef>
          <a:spcPct val="20000"/>
        </a:spcBef>
        <a:spcAft>
          <a:spcPct val="0"/>
        </a:spcAft>
        <a:buChar char="–"/>
        <a:defRPr sz="14201">
          <a:solidFill>
            <a:schemeClr val="tx1"/>
          </a:solidFill>
          <a:latin typeface="Arial" panose="020B0604020202020204" pitchFamily="34" charset="0"/>
        </a:defRPr>
      </a:lvl2pPr>
      <a:lvl3pPr marL="5823048" indent="-1153931" algn="l" defTabSz="4669118" rtl="0" eaLnBrk="0" fontAlgn="base" hangingPunct="0">
        <a:spcBef>
          <a:spcPct val="20000"/>
        </a:spcBef>
        <a:spcAft>
          <a:spcPct val="0"/>
        </a:spcAft>
        <a:buChar char="•"/>
        <a:defRPr sz="11772">
          <a:solidFill>
            <a:schemeClr val="tx1"/>
          </a:solidFill>
          <a:latin typeface="Arial" panose="020B0604020202020204" pitchFamily="34" charset="0"/>
        </a:defRPr>
      </a:lvl3pPr>
      <a:lvl4pPr marL="8162057" indent="-1179145" algn="l" defTabSz="4669118" rtl="0" eaLnBrk="0" fontAlgn="base" hangingPunct="0">
        <a:spcBef>
          <a:spcPct val="20000"/>
        </a:spcBef>
        <a:spcAft>
          <a:spcPct val="0"/>
        </a:spcAft>
        <a:buChar char="–"/>
        <a:defRPr sz="9997">
          <a:solidFill>
            <a:schemeClr val="tx1"/>
          </a:solidFill>
          <a:latin typeface="Arial" panose="020B0604020202020204" pitchFamily="34" charset="0"/>
        </a:defRPr>
      </a:lvl4pPr>
      <a:lvl5pPr marL="10481784" indent="-1159863" algn="l" defTabSz="4669118" rtl="0" eaLnBrk="0" fontAlgn="base" hangingPunct="0">
        <a:spcBef>
          <a:spcPct val="20000"/>
        </a:spcBef>
        <a:spcAft>
          <a:spcPct val="0"/>
        </a:spcAft>
        <a:buChar char="»"/>
        <a:defRPr sz="9997">
          <a:solidFill>
            <a:schemeClr val="tx1"/>
          </a:solidFill>
          <a:latin typeface="Arial" panose="020B0604020202020204" pitchFamily="34" charset="0"/>
        </a:defRPr>
      </a:lvl5pPr>
      <a:lvl6pPr marL="10908946" indent="-1159863" algn="l" defTabSz="4669118" rtl="0" eaLnBrk="0" fontAlgn="base" hangingPunct="0">
        <a:spcBef>
          <a:spcPct val="20000"/>
        </a:spcBef>
        <a:spcAft>
          <a:spcPct val="0"/>
        </a:spcAft>
        <a:buChar char="»"/>
        <a:defRPr sz="9997">
          <a:solidFill>
            <a:schemeClr val="tx1"/>
          </a:solidFill>
          <a:latin typeface="+mn-lt"/>
        </a:defRPr>
      </a:lvl6pPr>
      <a:lvl7pPr marL="11336108" indent="-1159863" algn="l" defTabSz="4669118" rtl="0" eaLnBrk="0" fontAlgn="base" hangingPunct="0">
        <a:spcBef>
          <a:spcPct val="20000"/>
        </a:spcBef>
        <a:spcAft>
          <a:spcPct val="0"/>
        </a:spcAft>
        <a:buChar char="»"/>
        <a:defRPr sz="9997">
          <a:solidFill>
            <a:schemeClr val="tx1"/>
          </a:solidFill>
          <a:latin typeface="+mn-lt"/>
        </a:defRPr>
      </a:lvl7pPr>
      <a:lvl8pPr marL="11763270" indent="-1159863" algn="l" defTabSz="4669118" rtl="0" eaLnBrk="0" fontAlgn="base" hangingPunct="0">
        <a:spcBef>
          <a:spcPct val="20000"/>
        </a:spcBef>
        <a:spcAft>
          <a:spcPct val="0"/>
        </a:spcAft>
        <a:buChar char="»"/>
        <a:defRPr sz="9997">
          <a:solidFill>
            <a:schemeClr val="tx1"/>
          </a:solidFill>
          <a:latin typeface="+mn-lt"/>
        </a:defRPr>
      </a:lvl8pPr>
      <a:lvl9pPr marL="12190432" indent="-1159863" algn="l" defTabSz="4669118" rtl="0" eaLnBrk="0" fontAlgn="base" hangingPunct="0">
        <a:spcBef>
          <a:spcPct val="20000"/>
        </a:spcBef>
        <a:spcAft>
          <a:spcPct val="0"/>
        </a:spcAft>
        <a:buChar char="»"/>
        <a:defRPr sz="9997">
          <a:solidFill>
            <a:schemeClr val="tx1"/>
          </a:solidFill>
          <a:latin typeface="+mn-lt"/>
        </a:defRPr>
      </a:lvl9pPr>
    </p:bodyStyle>
    <p:otherStyle>
      <a:defPPr>
        <a:defRPr lang="en-US"/>
      </a:defPPr>
      <a:lvl1pPr marL="0" algn="l" defTabSz="854324" rtl="0" eaLnBrk="1" latinLnBrk="0" hangingPunct="1">
        <a:defRPr sz="1682" kern="1200">
          <a:solidFill>
            <a:schemeClr val="tx1"/>
          </a:solidFill>
          <a:latin typeface="+mn-lt"/>
          <a:ea typeface="+mn-ea"/>
          <a:cs typeface="+mn-cs"/>
        </a:defRPr>
      </a:lvl1pPr>
      <a:lvl2pPr marL="427162" algn="l" defTabSz="854324" rtl="0" eaLnBrk="1" latinLnBrk="0" hangingPunct="1">
        <a:defRPr sz="1682" kern="1200">
          <a:solidFill>
            <a:schemeClr val="tx1"/>
          </a:solidFill>
          <a:latin typeface="+mn-lt"/>
          <a:ea typeface="+mn-ea"/>
          <a:cs typeface="+mn-cs"/>
        </a:defRPr>
      </a:lvl2pPr>
      <a:lvl3pPr marL="854324" algn="l" defTabSz="854324" rtl="0" eaLnBrk="1" latinLnBrk="0" hangingPunct="1">
        <a:defRPr sz="1682" kern="1200">
          <a:solidFill>
            <a:schemeClr val="tx1"/>
          </a:solidFill>
          <a:latin typeface="+mn-lt"/>
          <a:ea typeface="+mn-ea"/>
          <a:cs typeface="+mn-cs"/>
        </a:defRPr>
      </a:lvl3pPr>
      <a:lvl4pPr marL="1281486" algn="l" defTabSz="854324" rtl="0" eaLnBrk="1" latinLnBrk="0" hangingPunct="1">
        <a:defRPr sz="1682" kern="1200">
          <a:solidFill>
            <a:schemeClr val="tx1"/>
          </a:solidFill>
          <a:latin typeface="+mn-lt"/>
          <a:ea typeface="+mn-ea"/>
          <a:cs typeface="+mn-cs"/>
        </a:defRPr>
      </a:lvl4pPr>
      <a:lvl5pPr marL="1708648" algn="l" defTabSz="854324" rtl="0" eaLnBrk="1" latinLnBrk="0" hangingPunct="1">
        <a:defRPr sz="1682" kern="1200">
          <a:solidFill>
            <a:schemeClr val="tx1"/>
          </a:solidFill>
          <a:latin typeface="+mn-lt"/>
          <a:ea typeface="+mn-ea"/>
          <a:cs typeface="+mn-cs"/>
        </a:defRPr>
      </a:lvl5pPr>
      <a:lvl6pPr marL="2135810" algn="l" defTabSz="854324" rtl="0" eaLnBrk="1" latinLnBrk="0" hangingPunct="1">
        <a:defRPr sz="1682" kern="1200">
          <a:solidFill>
            <a:schemeClr val="tx1"/>
          </a:solidFill>
          <a:latin typeface="+mn-lt"/>
          <a:ea typeface="+mn-ea"/>
          <a:cs typeface="+mn-cs"/>
        </a:defRPr>
      </a:lvl6pPr>
      <a:lvl7pPr marL="2562972" algn="l" defTabSz="854324" rtl="0" eaLnBrk="1" latinLnBrk="0" hangingPunct="1">
        <a:defRPr sz="1682" kern="1200">
          <a:solidFill>
            <a:schemeClr val="tx1"/>
          </a:solidFill>
          <a:latin typeface="+mn-lt"/>
          <a:ea typeface="+mn-ea"/>
          <a:cs typeface="+mn-cs"/>
        </a:defRPr>
      </a:lvl7pPr>
      <a:lvl8pPr marL="2990134" algn="l" defTabSz="854324" rtl="0" eaLnBrk="1" latinLnBrk="0" hangingPunct="1">
        <a:defRPr sz="1682" kern="1200">
          <a:solidFill>
            <a:schemeClr val="tx1"/>
          </a:solidFill>
          <a:latin typeface="+mn-lt"/>
          <a:ea typeface="+mn-ea"/>
          <a:cs typeface="+mn-cs"/>
        </a:defRPr>
      </a:lvl8pPr>
      <a:lvl9pPr marL="3417296" algn="l" defTabSz="854324" rtl="0" eaLnBrk="1" latinLnBrk="0" hangingPunct="1">
        <a:defRPr sz="168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1" name="Text Box 8"/>
          <p:cNvSpPr txBox="1">
            <a:spLocks noChangeArrowheads="1"/>
          </p:cNvSpPr>
          <p:nvPr/>
        </p:nvSpPr>
        <p:spPr bwMode="auto">
          <a:xfrm>
            <a:off x="793766" y="3401947"/>
            <a:ext cx="28290682" cy="327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he-IL"/>
            </a:defPPr>
            <a:lvl1pPr defTabSz="4175125" rtl="0">
              <a:defRPr sz="5500" b="1">
                <a:solidFill>
                  <a:schemeClr val="tx2">
                    <a:lumMod val="75000"/>
                  </a:schemeClr>
                </a:solidFill>
                <a:latin typeface="Century Gothic" pitchFamily="34" charset="0"/>
                <a:cs typeface="Tahoma" pitchFamily="34" charset="0"/>
              </a:defRPr>
            </a:lvl1pPr>
          </a:lstStyle>
          <a:p>
            <a:pPr algn="ctr" defTabSz="3900819" fontAlgn="auto">
              <a:spcBef>
                <a:spcPts val="0"/>
              </a:spcBef>
              <a:spcAft>
                <a:spcPts val="0"/>
              </a:spcAft>
              <a:defRPr/>
            </a:pPr>
            <a:r>
              <a:rPr lang="en-US" sz="11500" dirty="0">
                <a:solidFill>
                  <a:schemeClr val="tx1"/>
                </a:solidFill>
                <a:latin typeface="Calibri" panose="020F0502020204030204" pitchFamily="34" charset="0"/>
                <a:ea typeface="Calibri" panose="020F0502020204030204" pitchFamily="34" charset="0"/>
                <a:cs typeface="Calibri" panose="020F0502020204030204" pitchFamily="34" charset="0"/>
              </a:rPr>
              <a:t>Effects of Changes in Time on Latent Variable Models of a Learning Brain</a:t>
            </a:r>
            <a:endParaRPr lang="en-US" sz="12000" kern="0" baseline="30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04" name="Rectangle 3"/>
          <p:cNvSpPr>
            <a:spLocks noChangeArrowheads="1"/>
          </p:cNvSpPr>
          <p:nvPr/>
        </p:nvSpPr>
        <p:spPr bwMode="auto">
          <a:xfrm>
            <a:off x="793766" y="6471679"/>
            <a:ext cx="28290682" cy="1547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415" tIns="42708" rIns="85415" bIns="42708" anchor="ctr" anchorCtr="0"/>
          <a:lstStyle/>
          <a:p>
            <a:pPr indent="-228600" algn="ctr" rtl="0"/>
            <a:r>
              <a:rPr lang="en-US" sz="5400" b="1" dirty="0">
                <a:solidFill>
                  <a:schemeClr val="tx1"/>
                </a:solidFill>
                <a:latin typeface="Calibri" panose="020F0502020204030204" pitchFamily="34" charset="0"/>
                <a:ea typeface="Calibri" panose="020F0502020204030204" pitchFamily="34" charset="0"/>
                <a:cs typeface="Calibri" panose="020F0502020204030204" pitchFamily="34" charset="0"/>
              </a:rPr>
              <a:t> Arnold Cheskis | Supervised by: Kabir Dabholkar, Omr</a:t>
            </a:r>
            <a:r>
              <a:rPr lang="en-US" sz="5400" dirty="0">
                <a:solidFill>
                  <a:schemeClr val="tx1"/>
                </a:solidFill>
                <a:latin typeface="Calibri" panose="020F0502020204030204" pitchFamily="34" charset="0"/>
                <a:ea typeface="Calibri" panose="020F0502020204030204" pitchFamily="34" charset="0"/>
                <a:cs typeface="Calibri" panose="020F0502020204030204" pitchFamily="34" charset="0"/>
              </a:rPr>
              <a:t>i Barak</a:t>
            </a:r>
            <a:r>
              <a:rPr lang="en-US" sz="5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p>
        </p:txBody>
      </p:sp>
      <p:cxnSp>
        <p:nvCxnSpPr>
          <p:cNvPr id="8" name="Straight Connector 7"/>
          <p:cNvCxnSpPr/>
          <p:nvPr/>
        </p:nvCxnSpPr>
        <p:spPr bwMode="auto">
          <a:xfrm>
            <a:off x="0" y="3342481"/>
            <a:ext cx="30275213" cy="0"/>
          </a:xfrm>
          <a:prstGeom prst="line">
            <a:avLst/>
          </a:prstGeom>
          <a:solidFill>
            <a:srgbClr val="000066"/>
          </a:solidFill>
          <a:ln w="88900" cap="flat" cmpd="sng" algn="ctr">
            <a:solidFill>
              <a:schemeClr val="accent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0" name="Group 29">
            <a:extLst>
              <a:ext uri="{FF2B5EF4-FFF2-40B4-BE49-F238E27FC236}">
                <a16:creationId xmlns:a16="http://schemas.microsoft.com/office/drawing/2014/main" id="{DA3D1A72-3562-624F-36B0-F7E3CCE0CF9A}"/>
              </a:ext>
            </a:extLst>
          </p:cNvPr>
          <p:cNvGrpSpPr/>
          <p:nvPr/>
        </p:nvGrpSpPr>
        <p:grpSpPr>
          <a:xfrm>
            <a:off x="20470426" y="29079950"/>
            <a:ext cx="9360000" cy="12857554"/>
            <a:chOff x="20194915" y="36362946"/>
            <a:chExt cx="9360000" cy="4775007"/>
          </a:xfrm>
        </p:grpSpPr>
        <p:sp>
          <p:nvSpPr>
            <p:cNvPr id="171" name="Rounded Rectangle 18"/>
            <p:cNvSpPr/>
            <p:nvPr/>
          </p:nvSpPr>
          <p:spPr>
            <a:xfrm>
              <a:off x="20194915" y="36362946"/>
              <a:ext cx="9360000" cy="477708"/>
            </a:xfrm>
            <a:prstGeom prst="roundRect">
              <a:avLst>
                <a:gd name="adj" fmla="val 3718"/>
              </a:avLst>
            </a:prstGeom>
            <a:solidFill>
              <a:schemeClr val="accent2">
                <a:lumMod val="75000"/>
              </a:schemeClr>
            </a:solidFill>
            <a:ln w="76200" cap="flat" cmpd="sng" algn="ctr">
              <a:solidFill>
                <a:schemeClr val="accent2">
                  <a:lumMod val="75000"/>
                </a:schemeClr>
              </a:solidFill>
              <a:prstDash val="solid"/>
            </a:ln>
            <a:effectLst/>
          </p:spPr>
          <p:txBody>
            <a:bodyPr rtlCol="1" anchor="ctr"/>
            <a:lstStyle/>
            <a:p>
              <a:pPr algn="ctr" defTabSz="854324" rtl="0" fontAlgn="auto">
                <a:spcBef>
                  <a:spcPts val="0"/>
                </a:spcBef>
                <a:spcAft>
                  <a:spcPts val="0"/>
                </a:spcAft>
                <a:defRPr/>
              </a:pPr>
              <a:endParaRPr lang="he-IL" sz="7661" b="0" kern="0">
                <a:solidFill>
                  <a:srgbClr val="FFFFFF"/>
                </a:solidFill>
                <a:latin typeface="Arial" panose="020B0604020202020204" pitchFamily="34" charset="0"/>
                <a:cs typeface="Arial" panose="020B0604020202020204" pitchFamily="34" charset="0"/>
              </a:endParaRPr>
            </a:p>
          </p:txBody>
        </p:sp>
        <p:sp>
          <p:nvSpPr>
            <p:cNvPr id="143" name="Rectangle 2"/>
            <p:cNvSpPr>
              <a:spLocks noChangeArrowheads="1"/>
            </p:cNvSpPr>
            <p:nvPr/>
          </p:nvSpPr>
          <p:spPr bwMode="auto">
            <a:xfrm>
              <a:off x="20500916" y="36422903"/>
              <a:ext cx="8475042" cy="41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defTabSz="3900819" rtl="0"/>
              <a:r>
                <a:rPr lang="en-US" sz="5400" dirty="0">
                  <a:solidFill>
                    <a:schemeClr val="bg1"/>
                  </a:solidFill>
                  <a:latin typeface="Arial" panose="020B0604020202020204" pitchFamily="34" charset="0"/>
                  <a:cs typeface="Arial" panose="020B0604020202020204" pitchFamily="34" charset="0"/>
                </a:rPr>
                <a:t>Conclusions</a:t>
              </a:r>
            </a:p>
          </p:txBody>
        </p:sp>
        <p:sp>
          <p:nvSpPr>
            <p:cNvPr id="144" name="Rectangle 4"/>
            <p:cNvSpPr>
              <a:spLocks noChangeArrowheads="1"/>
            </p:cNvSpPr>
            <p:nvPr/>
          </p:nvSpPr>
          <p:spPr bwMode="auto">
            <a:xfrm>
              <a:off x="20464916" y="37632427"/>
              <a:ext cx="8641154" cy="312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0" bIns="45720" anchor="t"/>
            <a:lstStyle/>
            <a:p>
              <a:pPr algn="l" rtl="0">
                <a:spcBef>
                  <a:spcPts val="1682"/>
                </a:spcBef>
                <a:buSzPct val="125000"/>
              </a:pPr>
              <a:r>
                <a:rPr lang="en-US" sz="3200" b="0" dirty="0">
                  <a:solidFill>
                    <a:schemeClr val="tx1"/>
                  </a:solidFill>
                  <a:latin typeface="Calibri" panose="020F0502020204030204" pitchFamily="34" charset="0"/>
                  <a:ea typeface="Calibri" panose="020F0502020204030204" pitchFamily="34" charset="0"/>
                  <a:cs typeface="Calibri" panose="020F0502020204030204" pitchFamily="34" charset="0"/>
                </a:rPr>
                <a:t>First</a:t>
              </a:r>
            </a:p>
          </p:txBody>
        </p:sp>
        <p:sp>
          <p:nvSpPr>
            <p:cNvPr id="149" name="Rounded Rectangle 193"/>
            <p:cNvSpPr/>
            <p:nvPr/>
          </p:nvSpPr>
          <p:spPr>
            <a:xfrm>
              <a:off x="20194915" y="36362946"/>
              <a:ext cx="9360000" cy="4775007"/>
            </a:xfrm>
            <a:prstGeom prst="roundRect">
              <a:avLst>
                <a:gd name="adj" fmla="val 5128"/>
              </a:avLst>
            </a:prstGeom>
            <a:noFill/>
            <a:ln w="76200" cap="flat" cmpd="sng" algn="ctr">
              <a:solidFill>
                <a:schemeClr val="accent2">
                  <a:lumMod val="75000"/>
                </a:schemeClr>
              </a:solidFill>
              <a:prstDash val="solid"/>
            </a:ln>
            <a:effectLst/>
          </p:spPr>
          <p:txBody>
            <a:bodyPr rtlCol="1" anchor="ctr"/>
            <a:lstStyle/>
            <a:p>
              <a:pPr algn="ctr" defTabSz="854324" rtl="0" fontAlgn="auto">
                <a:spcBef>
                  <a:spcPts val="0"/>
                </a:spcBef>
                <a:spcAft>
                  <a:spcPts val="0"/>
                </a:spcAft>
                <a:defRPr/>
              </a:pPr>
              <a:endParaRPr lang="he-IL" sz="7661" b="0" kern="0">
                <a:solidFill>
                  <a:srgbClr val="FFFFFF"/>
                </a:solidFill>
                <a:latin typeface="Arial" panose="020B0604020202020204" pitchFamily="34" charset="0"/>
                <a:cs typeface="Arial" panose="020B0604020202020204" pitchFamily="34" charset="0"/>
              </a:endParaRPr>
            </a:p>
          </p:txBody>
        </p:sp>
      </p:grpSp>
      <p:pic>
        <p:nvPicPr>
          <p:cNvPr id="142" name="Picture 1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8438" y="599281"/>
            <a:ext cx="4130968" cy="1862120"/>
          </a:xfrm>
          <a:prstGeom prst="rect">
            <a:avLst/>
          </a:prstGeom>
          <a:noFill/>
        </p:spPr>
      </p:pic>
      <p:sp>
        <p:nvSpPr>
          <p:cNvPr id="163" name="Rounded Rectangle 18"/>
          <p:cNvSpPr/>
          <p:nvPr/>
        </p:nvSpPr>
        <p:spPr>
          <a:xfrm>
            <a:off x="10411656" y="7998048"/>
            <a:ext cx="9360000" cy="1128962"/>
          </a:xfrm>
          <a:prstGeom prst="roundRect">
            <a:avLst>
              <a:gd name="adj" fmla="val 3718"/>
            </a:avLst>
          </a:prstGeom>
          <a:solidFill>
            <a:schemeClr val="accent2">
              <a:lumMod val="75000"/>
            </a:schemeClr>
          </a:solidFill>
          <a:ln w="76200" cap="flat" cmpd="sng" algn="ctr">
            <a:solidFill>
              <a:schemeClr val="accent2">
                <a:lumMod val="75000"/>
              </a:schemeClr>
            </a:solidFill>
            <a:prstDash val="solid"/>
          </a:ln>
          <a:effectLst/>
        </p:spPr>
        <p:txBody>
          <a:bodyPr rtlCol="1" anchor="ctr"/>
          <a:lstStyle/>
          <a:p>
            <a:pPr algn="ctr" defTabSz="854324" rtl="0" fontAlgn="auto">
              <a:spcBef>
                <a:spcPts val="0"/>
              </a:spcBef>
              <a:spcAft>
                <a:spcPts val="0"/>
              </a:spcAft>
              <a:defRPr/>
            </a:pPr>
            <a:endParaRPr lang="he-IL" sz="7661" b="0" kern="0">
              <a:solidFill>
                <a:srgbClr val="FFFFFF"/>
              </a:solidFill>
              <a:latin typeface="Arial" panose="020B0604020202020204" pitchFamily="34" charset="0"/>
              <a:cs typeface="Arial" panose="020B0604020202020204" pitchFamily="34" charset="0"/>
            </a:endParaRPr>
          </a:p>
        </p:txBody>
      </p:sp>
      <p:sp>
        <p:nvSpPr>
          <p:cNvPr id="114" name="Rectangle 3"/>
          <p:cNvSpPr>
            <a:spLocks noChangeArrowheads="1"/>
          </p:cNvSpPr>
          <p:nvPr/>
        </p:nvSpPr>
        <p:spPr bwMode="auto">
          <a:xfrm>
            <a:off x="10716438" y="8059248"/>
            <a:ext cx="5567957" cy="100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defTabSz="3900819" rtl="0"/>
            <a:r>
              <a:rPr lang="en-US" sz="6000" dirty="0">
                <a:solidFill>
                  <a:schemeClr val="bg1"/>
                </a:solidFill>
                <a:latin typeface="Calibri" panose="020F0502020204030204" pitchFamily="34" charset="0"/>
                <a:ea typeface="Calibri" panose="020F0502020204030204" pitchFamily="34" charset="0"/>
                <a:cs typeface="Calibri" panose="020F0502020204030204" pitchFamily="34" charset="0"/>
              </a:rPr>
              <a:t>Introduction</a:t>
            </a:r>
          </a:p>
        </p:txBody>
      </p:sp>
      <mc:AlternateContent xmlns:mc="http://schemas.openxmlformats.org/markup-compatibility/2006">
        <mc:Choice xmlns:a14="http://schemas.microsoft.com/office/drawing/2010/main" Requires="a14">
          <p:sp>
            <p:nvSpPr>
              <p:cNvPr id="116" name="Rectangle 3"/>
              <p:cNvSpPr>
                <a:spLocks noChangeArrowheads="1"/>
              </p:cNvSpPr>
              <p:nvPr/>
            </p:nvSpPr>
            <p:spPr bwMode="auto">
              <a:xfrm>
                <a:off x="10516240" y="12140870"/>
                <a:ext cx="8899353" cy="82720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nchor="ctr"/>
              <a:lstStyle/>
              <a:p>
                <a:pPr algn="l" defTabSz="3900819" rtl="0"/>
                <a:r>
                  <a:rPr lang="en-US" sz="3600" b="0" dirty="0">
                    <a:solidFill>
                      <a:schemeClr val="tx1"/>
                    </a:solidFill>
                    <a:latin typeface="Calibri" panose="020F0502020204030204" pitchFamily="34" charset="0"/>
                    <a:ea typeface="Calibri" panose="020F0502020204030204" pitchFamily="34" charset="0"/>
                    <a:cs typeface="Calibri" panose="020F0502020204030204" pitchFamily="34" charset="0"/>
                  </a:rPr>
                  <a:t>Instead of directly working with brain emissions—where we do not have access to the latent variables (i.e., the brain’s neurons)—we can use models to represent the brain. A commonly used model for simulating brain behavior is the Hidden Markov Model (HMM), a latent variable model (LVM) defined by the tuple (</a:t>
                </a:r>
                <a14:m>
                  <m:oMath xmlns:m="http://schemas.openxmlformats.org/officeDocument/2006/math">
                    <m:r>
                      <a:rPr lang="en-US" sz="3600" b="0" i="1">
                        <a:solidFill>
                          <a:schemeClr val="tx1"/>
                        </a:solidFill>
                        <a:latin typeface="Cambria Math" panose="02040503050406030204" pitchFamily="18" charset="0"/>
                        <a:ea typeface="Calibri" panose="020F0502020204030204" pitchFamily="34" charset="0"/>
                        <a:cs typeface="Calibri" panose="020F0502020204030204" pitchFamily="34" charset="0"/>
                      </a:rPr>
                      <m:t>𝑝</m:t>
                    </m:r>
                    <m:d>
                      <m:dPr>
                        <m:ctrlPr>
                          <a:rPr lang="en-US" sz="3600" b="0" i="1">
                            <a:solidFill>
                              <a:schemeClr val="tx1"/>
                            </a:solidFill>
                            <a:latin typeface="Cambria Math" panose="02040503050406030204" pitchFamily="18" charset="0"/>
                            <a:ea typeface="Calibri" panose="020F0502020204030204" pitchFamily="34" charset="0"/>
                            <a:cs typeface="Calibri" panose="020F0502020204030204" pitchFamily="34" charset="0"/>
                          </a:rPr>
                        </m:ctrlPr>
                      </m:dPr>
                      <m:e>
                        <m:sSub>
                          <m:sSubPr>
                            <m:ctrlPr>
                              <a:rPr lang="en-US" sz="3600" b="0" i="1">
                                <a:solidFill>
                                  <a:schemeClr val="tx1"/>
                                </a:solidFill>
                                <a:latin typeface="Cambria Math" panose="02040503050406030204" pitchFamily="18" charset="0"/>
                                <a:ea typeface="Calibri" panose="020F0502020204030204" pitchFamily="34" charset="0"/>
                                <a:cs typeface="Calibri" panose="020F0502020204030204" pitchFamily="34" charset="0"/>
                              </a:rPr>
                            </m:ctrlPr>
                          </m:sSubPr>
                          <m:e>
                            <m:r>
                              <a:rPr lang="en-US" sz="3600" b="0" i="1">
                                <a:solidFill>
                                  <a:schemeClr val="tx1"/>
                                </a:solidFill>
                                <a:latin typeface="Cambria Math" panose="02040503050406030204" pitchFamily="18" charset="0"/>
                                <a:ea typeface="Calibri" panose="020F0502020204030204" pitchFamily="34" charset="0"/>
                                <a:cs typeface="Calibri" panose="020F0502020204030204" pitchFamily="34" charset="0"/>
                              </a:rPr>
                              <m:t>h</m:t>
                            </m:r>
                          </m:e>
                          <m:sub>
                            <m:r>
                              <a:rPr lang="en-US" sz="3600" b="0"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𝑘</m:t>
                            </m:r>
                          </m:sub>
                        </m:sSub>
                      </m:e>
                      <m:e>
                        <m:sSub>
                          <m:sSubPr>
                            <m:ctrlPr>
                              <a:rPr lang="en-US" sz="3600" b="0" i="1">
                                <a:solidFill>
                                  <a:schemeClr val="tx1"/>
                                </a:solidFill>
                                <a:latin typeface="Cambria Math" panose="02040503050406030204" pitchFamily="18" charset="0"/>
                                <a:ea typeface="Calibri" panose="020F0502020204030204" pitchFamily="34" charset="0"/>
                                <a:cs typeface="Calibri" panose="020F0502020204030204" pitchFamily="34" charset="0"/>
                              </a:rPr>
                            </m:ctrlPr>
                          </m:sSubPr>
                          <m:e>
                            <m:r>
                              <a:rPr lang="en-US" sz="3600" b="0" i="1">
                                <a:solidFill>
                                  <a:schemeClr val="tx1"/>
                                </a:solidFill>
                                <a:latin typeface="Cambria Math" panose="02040503050406030204" pitchFamily="18" charset="0"/>
                                <a:ea typeface="Calibri" panose="020F0502020204030204" pitchFamily="34" charset="0"/>
                                <a:cs typeface="Calibri" panose="020F0502020204030204" pitchFamily="34" charset="0"/>
                              </a:rPr>
                              <m:t>h</m:t>
                            </m:r>
                          </m:e>
                          <m:sub>
                            <m:r>
                              <a:rPr lang="en-US" sz="3600" b="0" i="1" smtClean="0">
                                <a:solidFill>
                                  <a:schemeClr val="tx1"/>
                                </a:solidFill>
                                <a:latin typeface="Cambria Math" panose="02040503050406030204" pitchFamily="18" charset="0"/>
                                <a:ea typeface="Calibri" panose="020F0502020204030204" pitchFamily="34" charset="0"/>
                                <a:cs typeface="Calibri" panose="020F0502020204030204" pitchFamily="34" charset="0"/>
                              </a:rPr>
                              <m:t>𝑗</m:t>
                            </m:r>
                          </m:sub>
                        </m:sSub>
                      </m:e>
                    </m:d>
                  </m:oMath>
                </a14:m>
                <a:r>
                  <a:rPr lang="en-US" sz="3600" b="0" dirty="0">
                    <a:solidFill>
                      <a:schemeClr val="tx1"/>
                    </a:solidFill>
                    <a:latin typeface="Calibri" panose="020F0502020204030204" pitchFamily="34" charset="0"/>
                    <a:ea typeface="Calibri" panose="020F0502020204030204" pitchFamily="34" charset="0"/>
                    <a:cs typeface="Calibri" panose="020F0502020204030204" pitchFamily="34" charset="0"/>
                  </a:rPr>
                  <a:t>, 𝜋, {𝜇,</a:t>
                </a:r>
                <a:r>
                  <a:rPr lang="el-GR" sz="3600" b="0" dirty="0">
                    <a:solidFill>
                      <a:schemeClr val="tx1"/>
                    </a:solidFill>
                    <a:latin typeface="Calibri" panose="020F0502020204030204" pitchFamily="34" charset="0"/>
                    <a:ea typeface="Calibri" panose="020F0502020204030204" pitchFamily="34" charset="0"/>
                    <a:cs typeface="Calibri" panose="020F0502020204030204" pitchFamily="34" charset="0"/>
                  </a:rPr>
                  <a:t>Σ})</a:t>
                </a:r>
                <a:r>
                  <a:rPr lang="en-US" sz="3600" b="0" dirty="0">
                    <a:solidFill>
                      <a:schemeClr val="tx1"/>
                    </a:solidFill>
                    <a:latin typeface="Calibri" panose="020F0502020204030204" pitchFamily="34" charset="0"/>
                    <a:ea typeface="Calibri" panose="020F0502020204030204" pitchFamily="34" charset="0"/>
                    <a:cs typeface="Calibri" panose="020F0502020204030204" pitchFamily="34" charset="0"/>
                  </a:rPr>
                  <a:t>. Here, </a:t>
                </a:r>
                <a:r>
                  <a:rPr lang="el-GR" sz="3600" b="0" dirty="0">
                    <a:solidFill>
                      <a:schemeClr val="tx1"/>
                    </a:solidFill>
                    <a:latin typeface="Calibri" panose="020F0502020204030204" pitchFamily="34" charset="0"/>
                    <a:ea typeface="Calibri" panose="020F0502020204030204" pitchFamily="34" charset="0"/>
                    <a:cs typeface="Calibri" panose="020F0502020204030204" pitchFamily="34" charset="0"/>
                  </a:rPr>
                  <a:t>π </a:t>
                </a:r>
                <a:r>
                  <a:rPr lang="en-US" sz="3600" b="0" dirty="0">
                    <a:solidFill>
                      <a:schemeClr val="tx1"/>
                    </a:solidFill>
                    <a:latin typeface="Calibri" panose="020F0502020204030204" pitchFamily="34" charset="0"/>
                    <a:ea typeface="Calibri" panose="020F0502020204030204" pitchFamily="34" charset="0"/>
                    <a:cs typeface="Calibri" panose="020F0502020204030204" pitchFamily="34" charset="0"/>
                  </a:rPr>
                  <a:t>is the vector of initial state probabilities, </a:t>
                </a:r>
                <a14:m>
                  <m:oMath xmlns:m="http://schemas.openxmlformats.org/officeDocument/2006/math">
                    <m:r>
                      <a:rPr lang="en-US" sz="3600" b="0" i="1">
                        <a:solidFill>
                          <a:schemeClr val="tx1"/>
                        </a:solidFill>
                        <a:latin typeface="Cambria Math" panose="02040503050406030204" pitchFamily="18" charset="0"/>
                        <a:ea typeface="Calibri" panose="020F0502020204030204" pitchFamily="34" charset="0"/>
                        <a:cs typeface="Calibri" panose="020F0502020204030204" pitchFamily="34" charset="0"/>
                      </a:rPr>
                      <m:t>𝑝</m:t>
                    </m:r>
                    <m:d>
                      <m:dPr>
                        <m:ctrlPr>
                          <a:rPr lang="en-US" sz="3600" b="0" i="1">
                            <a:solidFill>
                              <a:schemeClr val="tx1"/>
                            </a:solidFill>
                            <a:latin typeface="Cambria Math" panose="02040503050406030204" pitchFamily="18" charset="0"/>
                            <a:ea typeface="Calibri" panose="020F0502020204030204" pitchFamily="34" charset="0"/>
                            <a:cs typeface="Calibri" panose="020F0502020204030204" pitchFamily="34" charset="0"/>
                          </a:rPr>
                        </m:ctrlPr>
                      </m:dPr>
                      <m:e>
                        <m:sSub>
                          <m:sSubPr>
                            <m:ctrlPr>
                              <a:rPr lang="en-US" sz="3600" b="0" i="1">
                                <a:solidFill>
                                  <a:schemeClr val="tx1"/>
                                </a:solidFill>
                                <a:latin typeface="Cambria Math" panose="02040503050406030204" pitchFamily="18" charset="0"/>
                                <a:ea typeface="Calibri" panose="020F0502020204030204" pitchFamily="34" charset="0"/>
                                <a:cs typeface="Calibri" panose="020F0502020204030204" pitchFamily="34" charset="0"/>
                              </a:rPr>
                            </m:ctrlPr>
                          </m:sSubPr>
                          <m:e>
                            <m:r>
                              <a:rPr lang="en-US" sz="3600" b="0" i="1">
                                <a:solidFill>
                                  <a:schemeClr val="tx1"/>
                                </a:solidFill>
                                <a:latin typeface="Cambria Math" panose="02040503050406030204" pitchFamily="18" charset="0"/>
                                <a:ea typeface="Calibri" panose="020F0502020204030204" pitchFamily="34" charset="0"/>
                                <a:cs typeface="Calibri" panose="020F0502020204030204" pitchFamily="34" charset="0"/>
                              </a:rPr>
                              <m:t>h</m:t>
                            </m:r>
                          </m:e>
                          <m:sub>
                            <m:r>
                              <a:rPr lang="en-US" sz="3600" b="0" i="1">
                                <a:solidFill>
                                  <a:schemeClr val="tx1"/>
                                </a:solidFill>
                                <a:latin typeface="Cambria Math" panose="02040503050406030204" pitchFamily="18" charset="0"/>
                                <a:ea typeface="Calibri" panose="020F0502020204030204" pitchFamily="34" charset="0"/>
                                <a:cs typeface="Calibri" panose="020F0502020204030204" pitchFamily="34" charset="0"/>
                              </a:rPr>
                              <m:t>𝑘</m:t>
                            </m:r>
                          </m:sub>
                        </m:sSub>
                      </m:e>
                      <m:e>
                        <m:sSub>
                          <m:sSubPr>
                            <m:ctrlPr>
                              <a:rPr lang="en-US" sz="3600" b="0" i="1">
                                <a:solidFill>
                                  <a:schemeClr val="tx1"/>
                                </a:solidFill>
                                <a:latin typeface="Cambria Math" panose="02040503050406030204" pitchFamily="18" charset="0"/>
                                <a:ea typeface="Calibri" panose="020F0502020204030204" pitchFamily="34" charset="0"/>
                                <a:cs typeface="Calibri" panose="020F0502020204030204" pitchFamily="34" charset="0"/>
                              </a:rPr>
                            </m:ctrlPr>
                          </m:sSubPr>
                          <m:e>
                            <m:r>
                              <a:rPr lang="en-US" sz="3600" b="0" i="1">
                                <a:solidFill>
                                  <a:schemeClr val="tx1"/>
                                </a:solidFill>
                                <a:latin typeface="Cambria Math" panose="02040503050406030204" pitchFamily="18" charset="0"/>
                                <a:ea typeface="Calibri" panose="020F0502020204030204" pitchFamily="34" charset="0"/>
                                <a:cs typeface="Calibri" panose="020F0502020204030204" pitchFamily="34" charset="0"/>
                              </a:rPr>
                              <m:t>h</m:t>
                            </m:r>
                          </m:e>
                          <m:sub>
                            <m:r>
                              <a:rPr lang="en-US" sz="3600" b="0" i="1">
                                <a:solidFill>
                                  <a:schemeClr val="tx1"/>
                                </a:solidFill>
                                <a:latin typeface="Cambria Math" panose="02040503050406030204" pitchFamily="18" charset="0"/>
                                <a:ea typeface="Calibri" panose="020F0502020204030204" pitchFamily="34" charset="0"/>
                                <a:cs typeface="Calibri" panose="020F0502020204030204" pitchFamily="34" charset="0"/>
                              </a:rPr>
                              <m:t>𝑗</m:t>
                            </m:r>
                          </m:sub>
                        </m:sSub>
                      </m:e>
                    </m:d>
                  </m:oMath>
                </a14:m>
                <a:r>
                  <a:rPr lang="en-US" sz="3600" b="0" dirty="0">
                    <a:solidFill>
                      <a:schemeClr val="tx1"/>
                    </a:solidFill>
                    <a:latin typeface="Calibri" panose="020F0502020204030204" pitchFamily="34" charset="0"/>
                    <a:ea typeface="Calibri" panose="020F0502020204030204" pitchFamily="34" charset="0"/>
                    <a:cs typeface="Calibri" panose="020F0502020204030204" pitchFamily="34" charset="0"/>
                  </a:rPr>
                  <a:t> is the transition matrix between </a:t>
                </a:r>
                <a14:m>
                  <m:oMath xmlns:m="http://schemas.openxmlformats.org/officeDocument/2006/math">
                    <m:sSub>
                      <m:sSubPr>
                        <m:ctrlPr>
                          <a:rPr lang="en-US" sz="3600" b="0" i="1">
                            <a:solidFill>
                              <a:schemeClr val="tx1"/>
                            </a:solidFill>
                            <a:latin typeface="Cambria Math" panose="02040503050406030204" pitchFamily="18" charset="0"/>
                            <a:ea typeface="Calibri" panose="020F0502020204030204" pitchFamily="34" charset="0"/>
                            <a:cs typeface="Calibri" panose="020F0502020204030204" pitchFamily="34" charset="0"/>
                          </a:rPr>
                        </m:ctrlPr>
                      </m:sSubPr>
                      <m:e>
                        <m:r>
                          <a:rPr lang="en-US" sz="3600" b="0" i="1">
                            <a:solidFill>
                              <a:schemeClr val="tx1"/>
                            </a:solidFill>
                            <a:latin typeface="Cambria Math" panose="02040503050406030204" pitchFamily="18" charset="0"/>
                            <a:ea typeface="Calibri" panose="020F0502020204030204" pitchFamily="34" charset="0"/>
                            <a:cs typeface="Calibri" panose="020F0502020204030204" pitchFamily="34" charset="0"/>
                          </a:rPr>
                          <m:t>h</m:t>
                        </m:r>
                      </m:e>
                      <m:sub>
                        <m:r>
                          <a:rPr lang="en-US" sz="3600" b="0" i="1">
                            <a:solidFill>
                              <a:schemeClr val="tx1"/>
                            </a:solidFill>
                            <a:latin typeface="Cambria Math" panose="02040503050406030204" pitchFamily="18" charset="0"/>
                            <a:ea typeface="Calibri" panose="020F0502020204030204" pitchFamily="34" charset="0"/>
                            <a:cs typeface="Calibri" panose="020F0502020204030204" pitchFamily="34" charset="0"/>
                          </a:rPr>
                          <m:t>𝑗</m:t>
                        </m:r>
                      </m:sub>
                    </m:sSub>
                    <m:r>
                      <a:rPr lang="en-US" sz="3600" b="0" i="1">
                        <a:solidFill>
                          <a:schemeClr val="tx1"/>
                        </a:solidFill>
                        <a:latin typeface="Cambria Math" panose="02040503050406030204" pitchFamily="18" charset="0"/>
                        <a:ea typeface="Calibri" panose="020F0502020204030204" pitchFamily="34" charset="0"/>
                        <a:cs typeface="Calibri" panose="020F0502020204030204" pitchFamily="34" charset="0"/>
                      </a:rPr>
                      <m:t> </m:t>
                    </m:r>
                  </m:oMath>
                </a14:m>
                <a:r>
                  <a:rPr lang="en-US" sz="3600" b="0" dirty="0">
                    <a:solidFill>
                      <a:schemeClr val="tx1"/>
                    </a:solidFill>
                    <a:latin typeface="Calibri" panose="020F0502020204030204" pitchFamily="34" charset="0"/>
                    <a:ea typeface="Calibri" panose="020F0502020204030204" pitchFamily="34" charset="0"/>
                    <a:cs typeface="Calibri" panose="020F0502020204030204" pitchFamily="34" charset="0"/>
                  </a:rPr>
                  <a:t>and </a:t>
                </a:r>
                <a14:m>
                  <m:oMath xmlns:m="http://schemas.openxmlformats.org/officeDocument/2006/math">
                    <m:sSub>
                      <m:sSubPr>
                        <m:ctrlPr>
                          <a:rPr lang="en-US" sz="3600" b="0" i="1">
                            <a:solidFill>
                              <a:schemeClr val="tx1"/>
                            </a:solidFill>
                            <a:latin typeface="Cambria Math" panose="02040503050406030204" pitchFamily="18" charset="0"/>
                            <a:ea typeface="Calibri" panose="020F0502020204030204" pitchFamily="34" charset="0"/>
                            <a:cs typeface="Calibri" panose="020F0502020204030204" pitchFamily="34" charset="0"/>
                          </a:rPr>
                        </m:ctrlPr>
                      </m:sSubPr>
                      <m:e>
                        <m:r>
                          <a:rPr lang="en-US" sz="3600" b="0" i="1">
                            <a:solidFill>
                              <a:schemeClr val="tx1"/>
                            </a:solidFill>
                            <a:latin typeface="Cambria Math" panose="02040503050406030204" pitchFamily="18" charset="0"/>
                            <a:ea typeface="Calibri" panose="020F0502020204030204" pitchFamily="34" charset="0"/>
                            <a:cs typeface="Calibri" panose="020F0502020204030204" pitchFamily="34" charset="0"/>
                          </a:rPr>
                          <m:t>h</m:t>
                        </m:r>
                      </m:e>
                      <m:sub>
                        <m:r>
                          <a:rPr lang="en-US" sz="3600" b="0" i="1">
                            <a:solidFill>
                              <a:schemeClr val="tx1"/>
                            </a:solidFill>
                            <a:latin typeface="Cambria Math" panose="02040503050406030204" pitchFamily="18" charset="0"/>
                            <a:ea typeface="Calibri" panose="020F0502020204030204" pitchFamily="34" charset="0"/>
                            <a:cs typeface="Calibri" panose="020F0502020204030204" pitchFamily="34" charset="0"/>
                          </a:rPr>
                          <m:t>𝑘</m:t>
                        </m:r>
                      </m:sub>
                    </m:sSub>
                  </m:oMath>
                </a14:m>
                <a:r>
                  <a:rPr lang="en-US" sz="3600" b="0" dirty="0">
                    <a:solidFill>
                      <a:schemeClr val="tx1"/>
                    </a:solidFill>
                    <a:latin typeface="Calibri" panose="020F0502020204030204" pitchFamily="34" charset="0"/>
                    <a:ea typeface="Calibri" panose="020F0502020204030204" pitchFamily="34" charset="0"/>
                    <a:cs typeface="Calibri" panose="020F0502020204030204" pitchFamily="34" charset="0"/>
                  </a:rPr>
                  <a:t>, and {𝜇,</a:t>
                </a:r>
                <a:r>
                  <a:rPr lang="el-GR" sz="3600" b="0" dirty="0">
                    <a:solidFill>
                      <a:schemeClr val="tx1"/>
                    </a:solidFill>
                    <a:latin typeface="Calibri" panose="020F0502020204030204" pitchFamily="34" charset="0"/>
                    <a:ea typeface="Calibri" panose="020F0502020204030204" pitchFamily="34" charset="0"/>
                    <a:cs typeface="Calibri" panose="020F0502020204030204" pitchFamily="34" charset="0"/>
                  </a:rPr>
                  <a:t>Σ}</a:t>
                </a:r>
                <a:r>
                  <a:rPr lang="en-US" sz="3600" b="0" dirty="0">
                    <a:solidFill>
                      <a:schemeClr val="tx1"/>
                    </a:solidFill>
                    <a:latin typeface="Calibri" panose="020F0502020204030204" pitchFamily="34" charset="0"/>
                    <a:ea typeface="Calibri" panose="020F0502020204030204" pitchFamily="34" charset="0"/>
                    <a:cs typeface="Calibri" panose="020F0502020204030204" pitchFamily="34" charset="0"/>
                  </a:rPr>
                  <a:t> represent the mean and covariance of the emissions. This structure allows us to capture the dynamics of neural circuits at a fixed point in time. However, as the brain learns, its parameters evolve—something that a static HMM cannot capture.</a:t>
                </a:r>
                <a:endParaRPr lang="en-US" sz="36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116" name="Rectangle 3"/>
              <p:cNvSpPr>
                <a:spLocks noRot="1" noChangeAspect="1" noMove="1" noResize="1" noEditPoints="1" noAdjustHandles="1" noChangeArrowheads="1" noChangeShapeType="1" noTextEdit="1"/>
              </p:cNvSpPr>
              <p:nvPr/>
            </p:nvSpPr>
            <p:spPr bwMode="auto">
              <a:xfrm>
                <a:off x="10516240" y="12140870"/>
                <a:ext cx="8899353" cy="8272082"/>
              </a:xfrm>
              <a:prstGeom prst="rect">
                <a:avLst/>
              </a:prstGeom>
              <a:blipFill>
                <a:blip r:embed="rId4"/>
                <a:stretch>
                  <a:fillRect l="-2140" t="-6135" r="-1854" b="-751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32" name="Rounded Rectangle 18"/>
          <p:cNvSpPr/>
          <p:nvPr/>
        </p:nvSpPr>
        <p:spPr>
          <a:xfrm>
            <a:off x="10411656" y="7998048"/>
            <a:ext cx="9360000" cy="13442626"/>
          </a:xfrm>
          <a:prstGeom prst="roundRect">
            <a:avLst>
              <a:gd name="adj" fmla="val 3718"/>
            </a:avLst>
          </a:prstGeom>
          <a:noFill/>
          <a:ln w="76200" cap="flat" cmpd="sng" algn="ctr">
            <a:solidFill>
              <a:schemeClr val="accent2">
                <a:lumMod val="75000"/>
              </a:schemeClr>
            </a:solidFill>
            <a:prstDash val="solid"/>
          </a:ln>
          <a:effectLst/>
        </p:spPr>
        <p:txBody>
          <a:bodyPr rtlCol="1" anchor="ctr"/>
          <a:lstStyle/>
          <a:p>
            <a:pPr algn="ctr" defTabSz="854324" rtl="0" fontAlgn="auto">
              <a:spcBef>
                <a:spcPts val="0"/>
              </a:spcBef>
              <a:spcAft>
                <a:spcPts val="0"/>
              </a:spcAft>
              <a:defRPr/>
            </a:pPr>
            <a:endParaRPr lang="he-IL" sz="7661" b="0" kern="0">
              <a:solidFill>
                <a:srgbClr val="FFFFFF"/>
              </a:solidFill>
              <a:latin typeface="Arial" panose="020B0604020202020204" pitchFamily="34" charset="0"/>
              <a:cs typeface="Arial" panose="020B0604020202020204" pitchFamily="34" charset="0"/>
            </a:endParaRPr>
          </a:p>
        </p:txBody>
      </p:sp>
      <p:sp>
        <p:nvSpPr>
          <p:cNvPr id="166" name="Rounded Rectangle 18"/>
          <p:cNvSpPr/>
          <p:nvPr/>
        </p:nvSpPr>
        <p:spPr>
          <a:xfrm>
            <a:off x="20253252" y="7998048"/>
            <a:ext cx="9360000" cy="1128962"/>
          </a:xfrm>
          <a:prstGeom prst="roundRect">
            <a:avLst>
              <a:gd name="adj" fmla="val 3718"/>
            </a:avLst>
          </a:prstGeom>
          <a:solidFill>
            <a:schemeClr val="accent2">
              <a:lumMod val="75000"/>
            </a:schemeClr>
          </a:solidFill>
          <a:ln w="76200" cap="flat" cmpd="sng" algn="ctr">
            <a:solidFill>
              <a:schemeClr val="accent2">
                <a:lumMod val="75000"/>
              </a:schemeClr>
            </a:solidFill>
            <a:prstDash val="solid"/>
          </a:ln>
          <a:effectLst/>
        </p:spPr>
        <p:txBody>
          <a:bodyPr rtlCol="1" anchor="ctr"/>
          <a:lstStyle/>
          <a:p>
            <a:pPr algn="ctr" defTabSz="854324" rtl="0" fontAlgn="auto">
              <a:spcBef>
                <a:spcPts val="0"/>
              </a:spcBef>
              <a:spcAft>
                <a:spcPts val="0"/>
              </a:spcAft>
              <a:defRPr/>
            </a:pPr>
            <a:endParaRPr lang="he-IL" sz="7661" b="0" kern="0">
              <a:solidFill>
                <a:srgbClr val="FFFFFF"/>
              </a:solidFill>
              <a:latin typeface="Arial" panose="020B0604020202020204" pitchFamily="34" charset="0"/>
              <a:cs typeface="Arial" panose="020B0604020202020204" pitchFamily="34" charset="0"/>
            </a:endParaRPr>
          </a:p>
        </p:txBody>
      </p:sp>
      <p:sp>
        <p:nvSpPr>
          <p:cNvPr id="140" name="Rounded Rectangle 171"/>
          <p:cNvSpPr/>
          <p:nvPr/>
        </p:nvSpPr>
        <p:spPr>
          <a:xfrm>
            <a:off x="20253252" y="7998049"/>
            <a:ext cx="9360000" cy="7584672"/>
          </a:xfrm>
          <a:prstGeom prst="roundRect">
            <a:avLst>
              <a:gd name="adj" fmla="val 2631"/>
            </a:avLst>
          </a:prstGeom>
          <a:noFill/>
          <a:ln w="76200" cap="flat" cmpd="sng" algn="ctr">
            <a:solidFill>
              <a:schemeClr val="accent2">
                <a:lumMod val="75000"/>
              </a:schemeClr>
            </a:solidFill>
            <a:prstDash val="solid"/>
          </a:ln>
          <a:effectLst/>
        </p:spPr>
        <p:txBody>
          <a:bodyPr rtlCol="1" anchor="ctr"/>
          <a:lstStyle/>
          <a:p>
            <a:pPr algn="ctr" defTabSz="854324" rtl="0" fontAlgn="auto">
              <a:spcBef>
                <a:spcPts val="0"/>
              </a:spcBef>
              <a:spcAft>
                <a:spcPts val="0"/>
              </a:spcAft>
              <a:defRPr/>
            </a:pPr>
            <a:endParaRPr lang="he-IL" sz="7661" b="0" kern="0">
              <a:solidFill>
                <a:srgbClr val="FFFFFF"/>
              </a:solidFill>
              <a:latin typeface="Arial" panose="020B0604020202020204" pitchFamily="34" charset="0"/>
              <a:cs typeface="Arial" panose="020B0604020202020204" pitchFamily="34" charset="0"/>
            </a:endParaRPr>
          </a:p>
        </p:txBody>
      </p:sp>
      <p:sp>
        <p:nvSpPr>
          <p:cNvPr id="145" name="Rectangle 2"/>
          <p:cNvSpPr>
            <a:spLocks noChangeArrowheads="1"/>
          </p:cNvSpPr>
          <p:nvPr/>
        </p:nvSpPr>
        <p:spPr bwMode="auto">
          <a:xfrm>
            <a:off x="20559252" y="8059248"/>
            <a:ext cx="6817783" cy="100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defTabSz="3900819" rtl="0"/>
            <a:r>
              <a:rPr lang="en-US" sz="6000" dirty="0">
                <a:solidFill>
                  <a:schemeClr val="bg1"/>
                </a:solidFill>
                <a:latin typeface="Calibri" panose="020F0502020204030204" pitchFamily="34" charset="0"/>
                <a:ea typeface="Calibri" panose="020F0502020204030204" pitchFamily="34" charset="0"/>
                <a:cs typeface="Calibri" panose="020F0502020204030204" pitchFamily="34" charset="0"/>
              </a:rPr>
              <a:t>Approach</a:t>
            </a:r>
          </a:p>
        </p:txBody>
      </p:sp>
      <p:grpSp>
        <p:nvGrpSpPr>
          <p:cNvPr id="68" name="Group 67">
            <a:extLst>
              <a:ext uri="{FF2B5EF4-FFF2-40B4-BE49-F238E27FC236}">
                <a16:creationId xmlns:a16="http://schemas.microsoft.com/office/drawing/2014/main" id="{B40339BD-2259-FC0F-82CA-BDCA783AC1A4}"/>
              </a:ext>
            </a:extLst>
          </p:cNvPr>
          <p:cNvGrpSpPr/>
          <p:nvPr/>
        </p:nvGrpSpPr>
        <p:grpSpPr>
          <a:xfrm>
            <a:off x="652167" y="15618048"/>
            <a:ext cx="9360000" cy="5742208"/>
            <a:chOff x="10571577" y="20791829"/>
            <a:chExt cx="9360000" cy="7021626"/>
          </a:xfrm>
        </p:grpSpPr>
        <p:sp>
          <p:nvSpPr>
            <p:cNvPr id="167" name="Rounded Rectangle 18"/>
            <p:cNvSpPr/>
            <p:nvPr/>
          </p:nvSpPr>
          <p:spPr>
            <a:xfrm>
              <a:off x="10571577" y="20791829"/>
              <a:ext cx="9360000" cy="1128962"/>
            </a:xfrm>
            <a:prstGeom prst="roundRect">
              <a:avLst>
                <a:gd name="adj" fmla="val 3718"/>
              </a:avLst>
            </a:prstGeom>
            <a:solidFill>
              <a:schemeClr val="accent2">
                <a:lumMod val="75000"/>
              </a:schemeClr>
            </a:solidFill>
            <a:ln w="76200" cap="flat" cmpd="sng" algn="ctr">
              <a:solidFill>
                <a:schemeClr val="accent2">
                  <a:lumMod val="75000"/>
                </a:schemeClr>
              </a:solidFill>
              <a:prstDash val="solid"/>
            </a:ln>
            <a:effectLst/>
          </p:spPr>
          <p:txBody>
            <a:bodyPr rtlCol="1" anchor="ctr"/>
            <a:lstStyle/>
            <a:p>
              <a:pPr algn="ctr" defTabSz="854324" fontAlgn="auto">
                <a:spcBef>
                  <a:spcPts val="0"/>
                </a:spcBef>
                <a:spcAft>
                  <a:spcPts val="0"/>
                </a:spcAft>
                <a:defRPr/>
              </a:pPr>
              <a:endParaRPr lang="he-IL" sz="7661" b="0" kern="0">
                <a:solidFill>
                  <a:srgbClr val="FFFFFF"/>
                </a:solidFill>
                <a:latin typeface="Arial" panose="020B0604020202020204" pitchFamily="34" charset="0"/>
                <a:cs typeface="Arial" panose="020B0604020202020204" pitchFamily="34" charset="0"/>
              </a:endParaRPr>
            </a:p>
          </p:txBody>
        </p:sp>
        <p:sp>
          <p:nvSpPr>
            <p:cNvPr id="253" name="Rectangle 4"/>
            <p:cNvSpPr>
              <a:spLocks noChangeArrowheads="1"/>
            </p:cNvSpPr>
            <p:nvPr/>
          </p:nvSpPr>
          <p:spPr bwMode="auto">
            <a:xfrm>
              <a:off x="10877577" y="20853029"/>
              <a:ext cx="8781546" cy="100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defTabSz="3900819" rtl="0"/>
              <a:r>
                <a:rPr lang="en-US" sz="6000" dirty="0">
                  <a:solidFill>
                    <a:schemeClr val="bg1"/>
                  </a:solidFill>
                  <a:latin typeface="Calibri" panose="020F0502020204030204" pitchFamily="34" charset="0"/>
                  <a:ea typeface="Calibri" panose="020F0502020204030204" pitchFamily="34" charset="0"/>
                  <a:cs typeface="Calibri" panose="020F0502020204030204" pitchFamily="34" charset="0"/>
                </a:rPr>
                <a:t>The Problem</a:t>
              </a:r>
            </a:p>
          </p:txBody>
        </p:sp>
        <p:sp>
          <p:nvSpPr>
            <p:cNvPr id="153" name="Rounded Rectangle 172"/>
            <p:cNvSpPr/>
            <p:nvPr/>
          </p:nvSpPr>
          <p:spPr>
            <a:xfrm>
              <a:off x="10571577" y="20791829"/>
              <a:ext cx="9360000" cy="7021626"/>
            </a:xfrm>
            <a:prstGeom prst="roundRect">
              <a:avLst>
                <a:gd name="adj" fmla="val 2058"/>
              </a:avLst>
            </a:prstGeom>
            <a:noFill/>
            <a:ln w="76200" cap="flat" cmpd="sng" algn="ctr">
              <a:solidFill>
                <a:schemeClr val="accent2">
                  <a:lumMod val="75000"/>
                </a:schemeClr>
              </a:solidFill>
              <a:prstDash val="solid"/>
            </a:ln>
            <a:effectLst/>
          </p:spPr>
          <p:txBody>
            <a:bodyPr rtlCol="1" anchor="ctr"/>
            <a:lstStyle/>
            <a:p>
              <a:pPr algn="ctr" defTabSz="854324" fontAlgn="auto">
                <a:spcBef>
                  <a:spcPts val="0"/>
                </a:spcBef>
                <a:spcAft>
                  <a:spcPts val="0"/>
                </a:spcAft>
                <a:defRPr/>
              </a:pPr>
              <a:endParaRPr lang="he-IL" sz="7661" b="0" kern="0">
                <a:solidFill>
                  <a:srgbClr val="FFFFFF"/>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4058AD35-77AE-46D2-3A6D-1395ECBC7D54}"/>
                </a:ext>
              </a:extLst>
            </p:cNvPr>
            <p:cNvSpPr txBox="1"/>
            <p:nvPr/>
          </p:nvSpPr>
          <p:spPr>
            <a:xfrm>
              <a:off x="10921013" y="22103889"/>
              <a:ext cx="8738110" cy="715068"/>
            </a:xfrm>
            <a:prstGeom prst="rect">
              <a:avLst/>
            </a:prstGeom>
            <a:noFill/>
          </p:spPr>
          <p:txBody>
            <a:bodyPr wrap="square" rtlCol="0">
              <a:spAutoFit/>
            </a:bodyPr>
            <a:lstStyle/>
            <a:p>
              <a:pPr algn="l" rtl="0"/>
              <a:endParaRPr lang="en-US" sz="32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20" name="Rounded Rectangle 18"/>
          <p:cNvSpPr/>
          <p:nvPr/>
        </p:nvSpPr>
        <p:spPr>
          <a:xfrm>
            <a:off x="652167" y="7998048"/>
            <a:ext cx="9360000" cy="1007318"/>
          </a:xfrm>
          <a:prstGeom prst="roundRect">
            <a:avLst>
              <a:gd name="adj" fmla="val 3718"/>
            </a:avLst>
          </a:prstGeom>
          <a:solidFill>
            <a:schemeClr val="accent2">
              <a:lumMod val="75000"/>
            </a:schemeClr>
          </a:solidFill>
          <a:ln w="76200" cap="flat" cmpd="sng" algn="ctr">
            <a:solidFill>
              <a:schemeClr val="accent2">
                <a:lumMod val="75000"/>
              </a:schemeClr>
            </a:solidFill>
            <a:prstDash val="solid"/>
          </a:ln>
          <a:effectLst/>
        </p:spPr>
        <p:txBody>
          <a:bodyPr rtlCol="1" anchor="ctr"/>
          <a:lstStyle/>
          <a:p>
            <a:pPr algn="ctr" defTabSz="854324" rtl="0" fontAlgn="auto">
              <a:spcBef>
                <a:spcPts val="0"/>
              </a:spcBef>
              <a:spcAft>
                <a:spcPts val="0"/>
              </a:spcAft>
              <a:defRPr/>
            </a:pPr>
            <a:endParaRPr lang="he-IL" sz="7661" b="0" kern="0">
              <a:solidFill>
                <a:srgbClr val="FFFFFF"/>
              </a:solidFill>
              <a:latin typeface="Arial" panose="020B0604020202020204" pitchFamily="34" charset="0"/>
              <a:cs typeface="Arial" panose="020B0604020202020204" pitchFamily="34" charset="0"/>
            </a:endParaRPr>
          </a:p>
        </p:txBody>
      </p:sp>
      <p:sp>
        <p:nvSpPr>
          <p:cNvPr id="21" name="Rectangle 2"/>
          <p:cNvSpPr>
            <a:spLocks noChangeArrowheads="1"/>
          </p:cNvSpPr>
          <p:nvPr/>
        </p:nvSpPr>
        <p:spPr bwMode="auto">
          <a:xfrm>
            <a:off x="958168" y="8174157"/>
            <a:ext cx="8755594" cy="72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defTabSz="3900819" rtl="0"/>
            <a:r>
              <a:rPr lang="en-US" sz="5400">
                <a:solidFill>
                  <a:schemeClr val="bg1"/>
                </a:solidFill>
                <a:latin typeface="Calibri" panose="020F0502020204030204" pitchFamily="34" charset="0"/>
                <a:ea typeface="Calibri" panose="020F0502020204030204" pitchFamily="34" charset="0"/>
                <a:cs typeface="Calibri" panose="020F0502020204030204" pitchFamily="34" charset="0"/>
              </a:rPr>
              <a:t>Motivation</a:t>
            </a:r>
          </a:p>
        </p:txBody>
      </p:sp>
      <p:sp>
        <p:nvSpPr>
          <p:cNvPr id="22" name="Rounded Rectangle 145"/>
          <p:cNvSpPr/>
          <p:nvPr/>
        </p:nvSpPr>
        <p:spPr>
          <a:xfrm>
            <a:off x="652167" y="8114143"/>
            <a:ext cx="9360000" cy="7235040"/>
          </a:xfrm>
          <a:prstGeom prst="roundRect">
            <a:avLst>
              <a:gd name="adj" fmla="val 3718"/>
            </a:avLst>
          </a:prstGeom>
          <a:noFill/>
          <a:ln w="76200" cap="flat" cmpd="sng" algn="ctr">
            <a:solidFill>
              <a:schemeClr val="accent2">
                <a:lumMod val="75000"/>
              </a:schemeClr>
            </a:solidFill>
            <a:prstDash val="solid"/>
          </a:ln>
          <a:effectLst/>
        </p:spPr>
        <p:txBody>
          <a:bodyPr rtlCol="1" anchor="ctr"/>
          <a:lstStyle/>
          <a:p>
            <a:pPr algn="ctr" defTabSz="854324" rtl="0" fontAlgn="auto">
              <a:spcBef>
                <a:spcPts val="0"/>
              </a:spcBef>
              <a:spcAft>
                <a:spcPts val="0"/>
              </a:spcAft>
              <a:defRPr/>
            </a:pPr>
            <a:endParaRPr lang="he-IL" sz="7661" b="0" kern="0">
              <a:solidFill>
                <a:srgbClr val="FFFFFF"/>
              </a:solidFill>
              <a:latin typeface="Arial" panose="020B0604020202020204" pitchFamily="34" charset="0"/>
              <a:cs typeface="Arial" panose="020B0604020202020204" pitchFamily="34" charset="0"/>
            </a:endParaRPr>
          </a:p>
        </p:txBody>
      </p:sp>
      <p:sp>
        <p:nvSpPr>
          <p:cNvPr id="24" name="Rectangle 1">
            <a:extLst>
              <a:ext uri="{FF2B5EF4-FFF2-40B4-BE49-F238E27FC236}">
                <a16:creationId xmlns:a16="http://schemas.microsoft.com/office/drawing/2014/main" id="{FF17FE74-32F3-72BD-3209-374E65DE1717}"/>
              </a:ext>
            </a:extLst>
          </p:cNvPr>
          <p:cNvSpPr>
            <a:spLocks noChangeArrowheads="1"/>
          </p:cNvSpPr>
          <p:nvPr/>
        </p:nvSpPr>
        <p:spPr bwMode="auto">
          <a:xfrm>
            <a:off x="5088835" y="8982940"/>
            <a:ext cx="4765126" cy="637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latinLnBrk="0" hangingPunct="0">
              <a:lnSpc>
                <a:spcPct val="100000"/>
              </a:lnSpc>
              <a:spcBef>
                <a:spcPts val="1682"/>
              </a:spcBef>
              <a:buClrTx/>
              <a:buSzTx/>
              <a:buFontTx/>
              <a:buNone/>
              <a:tabLst/>
            </a:pPr>
            <a:r>
              <a:rPr lang="en-US" altLang="en-IL" sz="3400" b="0" dirty="0">
                <a:solidFill>
                  <a:schemeClr val="tx1"/>
                </a:solidFill>
                <a:latin typeface="Calibri" panose="020F0502020204030204" pitchFamily="34" charset="0"/>
                <a:ea typeface="Calibri" panose="020F0502020204030204" pitchFamily="34" charset="0"/>
                <a:cs typeface="Calibri" panose="020F0502020204030204" pitchFamily="34" charset="0"/>
              </a:rPr>
              <a:t>Developing a deeper understanding of</a:t>
            </a:r>
            <a:r>
              <a:rPr lang="en-IL" altLang="en-IL" sz="3400" b="0">
                <a:solidFill>
                  <a:schemeClr val="tx1"/>
                </a:solidFill>
                <a:latin typeface="Calibri" panose="020F0502020204030204" pitchFamily="34" charset="0"/>
                <a:ea typeface="Calibri" panose="020F0502020204030204" pitchFamily="34" charset="0"/>
                <a:cs typeface="Calibri" panose="020F0502020204030204" pitchFamily="34" charset="0"/>
              </a:rPr>
              <a:t> latent variable models (LVMs) </a:t>
            </a:r>
            <a:r>
              <a:rPr lang="en-US" altLang="en-IL" sz="3400" b="0" dirty="0">
                <a:solidFill>
                  <a:schemeClr val="tx1"/>
                </a:solidFill>
                <a:latin typeface="Calibri" panose="020F0502020204030204" pitchFamily="34" charset="0"/>
                <a:ea typeface="Calibri" panose="020F0502020204030204" pitchFamily="34" charset="0"/>
                <a:cs typeface="Calibri" panose="020F0502020204030204" pitchFamily="34" charset="0"/>
              </a:rPr>
              <a:t>will help us find</a:t>
            </a:r>
            <a:r>
              <a:rPr lang="en-IL" altLang="en-IL" sz="3400" b="0">
                <a:solidFill>
                  <a:schemeClr val="tx1"/>
                </a:solidFill>
                <a:latin typeface="Calibri" panose="020F0502020204030204" pitchFamily="34" charset="0"/>
                <a:ea typeface="Calibri" panose="020F0502020204030204" pitchFamily="34" charset="0"/>
                <a:cs typeface="Calibri" panose="020F0502020204030204" pitchFamily="34" charset="0"/>
              </a:rPr>
              <a:t> better methods to discriminate and find models that more accurately represent the </a:t>
            </a:r>
            <a:r>
              <a:rPr lang="en-US" altLang="en-IL" sz="3400" b="0" dirty="0">
                <a:solidFill>
                  <a:schemeClr val="tx1"/>
                </a:solidFill>
                <a:latin typeface="Calibri" panose="020F0502020204030204" pitchFamily="34" charset="0"/>
                <a:ea typeface="Calibri" panose="020F0502020204030204" pitchFamily="34" charset="0"/>
                <a:cs typeface="Calibri" panose="020F0502020204030204" pitchFamily="34" charset="0"/>
              </a:rPr>
              <a:t>brain’s inner workings, i.e. mimic the brain better. This will let us u</a:t>
            </a:r>
            <a:r>
              <a:rPr lang="en-IL" altLang="en-IL" sz="3400" b="0">
                <a:solidFill>
                  <a:schemeClr val="tx1"/>
                </a:solidFill>
                <a:latin typeface="Calibri" panose="020F0502020204030204" pitchFamily="34" charset="0"/>
                <a:ea typeface="Calibri" panose="020F0502020204030204" pitchFamily="34" charset="0"/>
                <a:cs typeface="Calibri" panose="020F0502020204030204" pitchFamily="34" charset="0"/>
              </a:rPr>
              <a:t>nderstand the brain better</a:t>
            </a:r>
            <a:r>
              <a:rPr lang="en-US" altLang="en-IL" sz="3400" b="0"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n-IL" altLang="en-IL" sz="3400" b="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28" name="Rounded Rectangle 18">
            <a:extLst>
              <a:ext uri="{FF2B5EF4-FFF2-40B4-BE49-F238E27FC236}">
                <a16:creationId xmlns:a16="http://schemas.microsoft.com/office/drawing/2014/main" id="{76D408C3-665E-5A4F-A19C-08E2C09DD946}"/>
              </a:ext>
            </a:extLst>
          </p:cNvPr>
          <p:cNvSpPr/>
          <p:nvPr/>
        </p:nvSpPr>
        <p:spPr>
          <a:xfrm>
            <a:off x="20391526" y="15875109"/>
            <a:ext cx="9360000" cy="1357777"/>
          </a:xfrm>
          <a:prstGeom prst="roundRect">
            <a:avLst>
              <a:gd name="adj" fmla="val 3718"/>
            </a:avLst>
          </a:prstGeom>
          <a:solidFill>
            <a:schemeClr val="accent2">
              <a:lumMod val="75000"/>
            </a:schemeClr>
          </a:solidFill>
          <a:ln w="76200" cap="flat" cmpd="sng" algn="ctr">
            <a:solidFill>
              <a:schemeClr val="accent2">
                <a:lumMod val="75000"/>
              </a:schemeClr>
            </a:solidFill>
            <a:prstDash val="solid"/>
          </a:ln>
          <a:effectLst/>
        </p:spPr>
        <p:txBody>
          <a:bodyPr rtlCol="1" anchor="ctr"/>
          <a:lstStyle/>
          <a:p>
            <a:pPr algn="ctr" defTabSz="854324" rtl="0" fontAlgn="auto">
              <a:spcBef>
                <a:spcPts val="0"/>
              </a:spcBef>
              <a:spcAft>
                <a:spcPts val="0"/>
              </a:spcAft>
              <a:defRPr/>
            </a:pPr>
            <a:endParaRPr lang="he-IL" sz="7661" b="0" kern="0">
              <a:solidFill>
                <a:srgbClr val="FFFFFF"/>
              </a:solidFill>
              <a:latin typeface="Arial" panose="020B0604020202020204" pitchFamily="34" charset="0"/>
              <a:cs typeface="Arial" panose="020B0604020202020204" pitchFamily="34" charset="0"/>
            </a:endParaRPr>
          </a:p>
        </p:txBody>
      </p:sp>
      <p:sp>
        <p:nvSpPr>
          <p:cNvPr id="129" name="Rectangle 4">
            <a:extLst>
              <a:ext uri="{FF2B5EF4-FFF2-40B4-BE49-F238E27FC236}">
                <a16:creationId xmlns:a16="http://schemas.microsoft.com/office/drawing/2014/main" id="{FE1BBA77-753F-4981-E811-C045F863E9F8}"/>
              </a:ext>
            </a:extLst>
          </p:cNvPr>
          <p:cNvSpPr>
            <a:spLocks noChangeArrowheads="1"/>
          </p:cNvSpPr>
          <p:nvPr/>
        </p:nvSpPr>
        <p:spPr bwMode="auto">
          <a:xfrm>
            <a:off x="20573953" y="15865477"/>
            <a:ext cx="8781546" cy="121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defTabSz="3900819" rtl="0"/>
            <a:r>
              <a:rPr lang="en-US" sz="6000" dirty="0">
                <a:solidFill>
                  <a:schemeClr val="bg1"/>
                </a:solidFill>
                <a:latin typeface="Calibri" panose="020F0502020204030204" pitchFamily="34" charset="0"/>
                <a:ea typeface="Calibri" panose="020F0502020204030204" pitchFamily="34" charset="0"/>
                <a:cs typeface="Calibri" panose="020F0502020204030204" pitchFamily="34" charset="0"/>
              </a:rPr>
              <a:t>Methods</a:t>
            </a:r>
          </a:p>
        </p:txBody>
      </p:sp>
      <p:sp>
        <p:nvSpPr>
          <p:cNvPr id="130" name="Rounded Rectangle 172">
            <a:extLst>
              <a:ext uri="{FF2B5EF4-FFF2-40B4-BE49-F238E27FC236}">
                <a16:creationId xmlns:a16="http://schemas.microsoft.com/office/drawing/2014/main" id="{A180D46E-5735-8BBE-D11E-AAFA2AC213AC}"/>
              </a:ext>
            </a:extLst>
          </p:cNvPr>
          <p:cNvSpPr/>
          <p:nvPr/>
        </p:nvSpPr>
        <p:spPr>
          <a:xfrm>
            <a:off x="20391526" y="15809538"/>
            <a:ext cx="9360000" cy="13107852"/>
          </a:xfrm>
          <a:prstGeom prst="roundRect">
            <a:avLst>
              <a:gd name="adj" fmla="val 2058"/>
            </a:avLst>
          </a:prstGeom>
          <a:noFill/>
          <a:ln w="76200" cap="flat" cmpd="sng" algn="ctr">
            <a:solidFill>
              <a:schemeClr val="accent2">
                <a:lumMod val="75000"/>
              </a:schemeClr>
            </a:solidFill>
            <a:prstDash val="solid"/>
          </a:ln>
          <a:effectLst/>
        </p:spPr>
        <p:txBody>
          <a:bodyPr rtlCol="1" anchor="ctr"/>
          <a:lstStyle/>
          <a:p>
            <a:pPr algn="ctr" defTabSz="854324" rtl="0" fontAlgn="auto">
              <a:spcBef>
                <a:spcPts val="0"/>
              </a:spcBef>
              <a:spcAft>
                <a:spcPts val="0"/>
              </a:spcAft>
              <a:defRPr/>
            </a:pPr>
            <a:endParaRPr lang="he-IL" sz="7661" b="0" kern="0">
              <a:solidFill>
                <a:srgbClr val="FFFFFF"/>
              </a:solidFill>
              <a:latin typeface="Arial" panose="020B0604020202020204" pitchFamily="34" charset="0"/>
              <a:cs typeface="Arial" panose="020B0604020202020204" pitchFamily="34" charset="0"/>
            </a:endParaRPr>
          </a:p>
        </p:txBody>
      </p:sp>
      <p:sp>
        <p:nvSpPr>
          <p:cNvPr id="131" name="TextBox 130">
            <a:extLst>
              <a:ext uri="{FF2B5EF4-FFF2-40B4-BE49-F238E27FC236}">
                <a16:creationId xmlns:a16="http://schemas.microsoft.com/office/drawing/2014/main" id="{0ED4BC3B-F2AF-8143-F6BD-9C6DEF292E93}"/>
              </a:ext>
            </a:extLst>
          </p:cNvPr>
          <p:cNvSpPr txBox="1"/>
          <p:nvPr/>
        </p:nvSpPr>
        <p:spPr>
          <a:xfrm>
            <a:off x="12637349" y="21396334"/>
            <a:ext cx="8738110" cy="584775"/>
          </a:xfrm>
          <a:prstGeom prst="rect">
            <a:avLst/>
          </a:prstGeom>
          <a:noFill/>
        </p:spPr>
        <p:txBody>
          <a:bodyPr wrap="square" rtlCol="0">
            <a:spAutoFit/>
          </a:bodyPr>
          <a:lstStyle/>
          <a:p>
            <a:pPr algn="l" rtl="0"/>
            <a:r>
              <a:rPr lang="en-US" sz="3200" b="0" kern="0" dirty="0">
                <a:solidFill>
                  <a:schemeClr val="tx1"/>
                </a:solidFill>
                <a:latin typeface="Calibri" panose="020F0502020204030204" pitchFamily="34" charset="0"/>
                <a:ea typeface="Calibri" panose="020F0502020204030204" pitchFamily="34" charset="0"/>
                <a:cs typeface="Calibri" panose="020F0502020204030204" pitchFamily="34" charset="0"/>
              </a:rPr>
              <a:t>Project specifications and mid ppt</a:t>
            </a:r>
          </a:p>
        </p:txBody>
      </p:sp>
      <p:pic>
        <p:nvPicPr>
          <p:cNvPr id="89" name="Picture 88" descr="A black background with blue text&#10;&#10;Description automatically generated">
            <a:extLst>
              <a:ext uri="{FF2B5EF4-FFF2-40B4-BE49-F238E27FC236}">
                <a16:creationId xmlns:a16="http://schemas.microsoft.com/office/drawing/2014/main" id="{CE37B2A1-1A77-08C5-AD5F-9A751884BD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664" y="612989"/>
            <a:ext cx="10937164" cy="2148802"/>
          </a:xfrm>
          <a:prstGeom prst="rect">
            <a:avLst/>
          </a:prstGeom>
        </p:spPr>
      </p:pic>
      <p:pic>
        <p:nvPicPr>
          <p:cNvPr id="91" name="Picture 90" descr="A logo for a scientific research lab&#10;&#10;Description automatically generated">
            <a:extLst>
              <a:ext uri="{FF2B5EF4-FFF2-40B4-BE49-F238E27FC236}">
                <a16:creationId xmlns:a16="http://schemas.microsoft.com/office/drawing/2014/main" id="{3E44876B-B0BB-DBB2-A52B-AFF8F210A3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06404" y="59037"/>
            <a:ext cx="7857320" cy="2999233"/>
          </a:xfrm>
          <a:prstGeom prst="rect">
            <a:avLst/>
          </a:prstGeom>
        </p:spPr>
      </p:pic>
      <p:grpSp>
        <p:nvGrpSpPr>
          <p:cNvPr id="6" name="Group 5">
            <a:extLst>
              <a:ext uri="{FF2B5EF4-FFF2-40B4-BE49-F238E27FC236}">
                <a16:creationId xmlns:a16="http://schemas.microsoft.com/office/drawing/2014/main" id="{F26DD30A-9916-3CC2-26E0-EB7C3F42B942}"/>
              </a:ext>
            </a:extLst>
          </p:cNvPr>
          <p:cNvGrpSpPr/>
          <p:nvPr/>
        </p:nvGrpSpPr>
        <p:grpSpPr>
          <a:xfrm>
            <a:off x="562178" y="22015252"/>
            <a:ext cx="19227158" cy="19842633"/>
            <a:chOff x="20163505" y="18353881"/>
            <a:chExt cx="9360001" cy="17764221"/>
          </a:xfrm>
        </p:grpSpPr>
        <p:sp>
          <p:nvSpPr>
            <p:cNvPr id="82" name="Rounded Rectangle 18"/>
            <p:cNvSpPr/>
            <p:nvPr/>
          </p:nvSpPr>
          <p:spPr>
            <a:xfrm>
              <a:off x="20163505" y="18353881"/>
              <a:ext cx="9360000" cy="1128962"/>
            </a:xfrm>
            <a:prstGeom prst="roundRect">
              <a:avLst>
                <a:gd name="adj" fmla="val 3718"/>
              </a:avLst>
            </a:prstGeom>
            <a:solidFill>
              <a:schemeClr val="accent2">
                <a:lumMod val="75000"/>
              </a:schemeClr>
            </a:solidFill>
            <a:ln w="76200" cap="flat" cmpd="sng" algn="ctr">
              <a:solidFill>
                <a:schemeClr val="accent2">
                  <a:lumMod val="75000"/>
                </a:schemeClr>
              </a:solidFill>
              <a:prstDash val="solid"/>
            </a:ln>
            <a:effectLst/>
          </p:spPr>
          <p:txBody>
            <a:bodyPr rtlCol="1" anchor="ctr"/>
            <a:lstStyle/>
            <a:p>
              <a:pPr algn="l" defTabSz="854324" fontAlgn="auto">
                <a:spcBef>
                  <a:spcPts val="0"/>
                </a:spcBef>
                <a:spcAft>
                  <a:spcPts val="0"/>
                </a:spcAft>
                <a:defRPr/>
              </a:pPr>
              <a:r>
                <a:rPr lang="en-US" sz="6000">
                  <a:solidFill>
                    <a:schemeClr val="bg1"/>
                  </a:solidFill>
                  <a:latin typeface="Calibri" panose="020F0502020204030204" pitchFamily="34" charset="0"/>
                  <a:ea typeface="Calibri" panose="020F0502020204030204" pitchFamily="34" charset="0"/>
                  <a:cs typeface="Calibri" panose="020F0502020204030204" pitchFamily="34" charset="0"/>
                </a:rPr>
                <a:t> Results</a:t>
              </a:r>
              <a:endParaRPr lang="he-IL" sz="60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83" name="Rounded Rectangle 199"/>
            <p:cNvSpPr/>
            <p:nvPr/>
          </p:nvSpPr>
          <p:spPr>
            <a:xfrm>
              <a:off x="20163506" y="18395468"/>
              <a:ext cx="9360000" cy="17722634"/>
            </a:xfrm>
            <a:prstGeom prst="roundRect">
              <a:avLst>
                <a:gd name="adj" fmla="val 2631"/>
              </a:avLst>
            </a:prstGeom>
            <a:noFill/>
            <a:ln w="76200" cap="flat" cmpd="sng" algn="ctr">
              <a:solidFill>
                <a:schemeClr val="accent2">
                  <a:lumMod val="75000"/>
                </a:schemeClr>
              </a:solidFill>
              <a:prstDash val="solid"/>
            </a:ln>
            <a:effectLst/>
          </p:spPr>
          <p:txBody>
            <a:bodyPr rtlCol="1" anchor="ctr"/>
            <a:lstStyle/>
            <a:p>
              <a:pPr algn="ctr" defTabSz="854324" fontAlgn="auto">
                <a:spcBef>
                  <a:spcPts val="0"/>
                </a:spcBef>
                <a:spcAft>
                  <a:spcPts val="0"/>
                </a:spcAft>
                <a:defRPr/>
              </a:pPr>
              <a:endParaRPr lang="he-IL" sz="7661" b="0" kern="0">
                <a:solidFill>
                  <a:srgbClr val="FFFFFF"/>
                </a:solidFill>
                <a:latin typeface="Arial" panose="020B0604020202020204" pitchFamily="34" charset="0"/>
                <a:cs typeface="Arial" panose="020B0604020202020204" pitchFamily="34" charset="0"/>
              </a:endParaRPr>
            </a:p>
          </p:txBody>
        </p:sp>
        <p:sp>
          <p:nvSpPr>
            <p:cNvPr id="134" name="TextBox 133">
              <a:extLst>
                <a:ext uri="{FF2B5EF4-FFF2-40B4-BE49-F238E27FC236}">
                  <a16:creationId xmlns:a16="http://schemas.microsoft.com/office/drawing/2014/main" id="{F2060838-FCAF-3146-E21B-BBE1360D78DF}"/>
                </a:ext>
              </a:extLst>
            </p:cNvPr>
            <p:cNvSpPr txBox="1"/>
            <p:nvPr/>
          </p:nvSpPr>
          <p:spPr>
            <a:xfrm>
              <a:off x="20226632" y="25563778"/>
              <a:ext cx="9114932" cy="2727832"/>
            </a:xfrm>
            <a:prstGeom prst="rect">
              <a:avLst/>
            </a:prstGeom>
            <a:noFill/>
          </p:spPr>
          <p:txBody>
            <a:bodyPr wrap="square">
              <a:spAutoFit/>
            </a:bodyPr>
            <a:lstStyle/>
            <a:p>
              <a:pPr algn="l" rtl="0"/>
              <a:r>
                <a:rPr lang="en-US" sz="3200" b="0" dirty="0">
                  <a:solidFill>
                    <a:schemeClr val="tx1"/>
                  </a:solidFill>
                  <a:latin typeface="Calibri" panose="020F0502020204030204" pitchFamily="34" charset="0"/>
                  <a:ea typeface="Calibri" panose="020F0502020204030204" pitchFamily="34" charset="0"/>
                  <a:cs typeface="Calibri" panose="020F0502020204030204" pitchFamily="34" charset="0"/>
                </a:rPr>
                <a:t>The figure on the left shows the students’ performance during the fitting to the</a:t>
              </a:r>
              <a:r>
                <a:rPr lang="en-US" sz="3200" dirty="0">
                  <a:solidFill>
                    <a:schemeClr val="tx1"/>
                  </a:solidFill>
                  <a:latin typeface="Calibri" panose="020F0502020204030204" pitchFamily="34" charset="0"/>
                  <a:ea typeface="Calibri" panose="020F0502020204030204" pitchFamily="34" charset="0"/>
                  <a:cs typeface="Calibri" panose="020F0502020204030204" pitchFamily="34" charset="0"/>
                </a:rPr>
                <a:t> emissions (train data) of T0</a:t>
              </a:r>
              <a:r>
                <a:rPr lang="en-US" sz="3200" b="0" dirty="0">
                  <a:solidFill>
                    <a:schemeClr val="tx1"/>
                  </a:solidFill>
                  <a:latin typeface="Calibri" panose="020F0502020204030204" pitchFamily="34" charset="0"/>
                  <a:ea typeface="Calibri" panose="020F0502020204030204" pitchFamily="34" charset="0"/>
                  <a:cs typeface="Calibri" panose="020F0502020204030204" pitchFamily="34" charset="0"/>
                </a:rPr>
                <a:t> and on the right the teachers’ (ground truth) performance. In each figure, the left column shows performance on T0’s data, the middle T1, and the right T2. The first row shows the likelihood over time, the middle shows the trained model decoding score of the ground truth, and the lower shows the ground truth’s decoding of the trained models. The lower the decoding in both ways, the more similar the models are expected to be. We can see that </a:t>
              </a:r>
            </a:p>
          </p:txBody>
        </p:sp>
        <p:sp>
          <p:nvSpPr>
            <p:cNvPr id="87" name="TextBox 86">
              <a:extLst>
                <a:ext uri="{FF2B5EF4-FFF2-40B4-BE49-F238E27FC236}">
                  <a16:creationId xmlns:a16="http://schemas.microsoft.com/office/drawing/2014/main" id="{48963D4A-6D91-7895-92DB-CC9990F4FBD8}"/>
                </a:ext>
              </a:extLst>
            </p:cNvPr>
            <p:cNvSpPr txBox="1"/>
            <p:nvPr/>
          </p:nvSpPr>
          <p:spPr>
            <a:xfrm>
              <a:off x="20207313" y="34168177"/>
              <a:ext cx="8307900" cy="964385"/>
            </a:xfrm>
            <a:prstGeom prst="rect">
              <a:avLst/>
            </a:prstGeom>
            <a:noFill/>
          </p:spPr>
          <p:txBody>
            <a:bodyPr wrap="square" rtlCol="0">
              <a:spAutoFit/>
            </a:bodyPr>
            <a:lstStyle/>
            <a:p>
              <a:pPr algn="l" rtl="0"/>
              <a:r>
                <a:rPr lang="en-US" sz="3200" b="0" dirty="0">
                  <a:solidFill>
                    <a:schemeClr val="tx1"/>
                  </a:solidFill>
                  <a:latin typeface="Calibri" panose="020F0502020204030204" pitchFamily="34" charset="0"/>
                  <a:ea typeface="Calibri" panose="020F0502020204030204" pitchFamily="34" charset="0"/>
                  <a:cs typeface="Calibri" panose="020F0502020204030204" pitchFamily="34" charset="0"/>
                </a:rPr>
                <a:t>Similarly, the figures above show the same graphs, except this times the models have already been trained on T0, and are now trained on T1. </a:t>
              </a:r>
            </a:p>
          </p:txBody>
        </p:sp>
      </p:grpSp>
      <p:sp>
        <p:nvSpPr>
          <p:cNvPr id="2" name="Rectangle 4"/>
          <p:cNvSpPr>
            <a:spLocks noChangeArrowheads="1"/>
          </p:cNvSpPr>
          <p:nvPr/>
        </p:nvSpPr>
        <p:spPr bwMode="auto">
          <a:xfrm>
            <a:off x="0" y="42237867"/>
            <a:ext cx="3280263" cy="61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0" bIns="45720" anchor="t"/>
          <a:lstStyle/>
          <a:p>
            <a:pPr algn="l" rtl="0">
              <a:spcBef>
                <a:spcPts val="1682"/>
              </a:spcBef>
              <a:buSzPct val="125000"/>
            </a:pPr>
            <a:r>
              <a:rPr lang="en-US" sz="3500" b="0" dirty="0">
                <a:solidFill>
                  <a:schemeClr val="tx1"/>
                </a:solidFill>
                <a:latin typeface="Calibri" panose="020F0502020204030204" pitchFamily="34" charset="0"/>
                <a:ea typeface="Calibri" panose="020F0502020204030204" pitchFamily="34" charset="0"/>
                <a:cs typeface="Calibri" panose="020F0502020204030204" pitchFamily="34" charset="0"/>
              </a:rPr>
              <a:t>April 2025</a:t>
            </a:r>
          </a:p>
        </p:txBody>
      </p:sp>
      <p:pic>
        <p:nvPicPr>
          <p:cNvPr id="1026" name="Picture 2" descr="Rappaport Faculty of Medicine - Wikipedia">
            <a:extLst>
              <a:ext uri="{FF2B5EF4-FFF2-40B4-BE49-F238E27FC236}">
                <a16:creationId xmlns:a16="http://schemas.microsoft.com/office/drawing/2014/main" id="{1D092286-AAE6-8CB7-C5B7-3C7206BDA5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75234" y="190653"/>
            <a:ext cx="3367696" cy="29997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36E5BD-584A-EB40-761A-9DD4503F68D2}"/>
              </a:ext>
            </a:extLst>
          </p:cNvPr>
          <p:cNvSpPr txBox="1"/>
          <p:nvPr/>
        </p:nvSpPr>
        <p:spPr>
          <a:xfrm>
            <a:off x="20559252" y="6253316"/>
            <a:ext cx="184731" cy="776495"/>
          </a:xfrm>
          <a:prstGeom prst="rect">
            <a:avLst/>
          </a:prstGeom>
          <a:noFill/>
        </p:spPr>
        <p:txBody>
          <a:bodyPr wrap="none" rtlCol="0">
            <a:spAutoFit/>
          </a:bodyPr>
          <a:lstStyle/>
          <a:p>
            <a:pPr algn="l" rtl="0" fontAlgn="base">
              <a:spcBef>
                <a:spcPct val="0"/>
              </a:spcBef>
              <a:spcAft>
                <a:spcPct val="0"/>
              </a:spcAft>
            </a:pPr>
            <a:endParaRPr lang="en-US" dirty="0"/>
          </a:p>
        </p:txBody>
      </p:sp>
      <p:pic>
        <p:nvPicPr>
          <p:cNvPr id="15" name="Content Placeholder 8">
            <a:extLst>
              <a:ext uri="{FF2B5EF4-FFF2-40B4-BE49-F238E27FC236}">
                <a16:creationId xmlns:a16="http://schemas.microsoft.com/office/drawing/2014/main" id="{F510B9AF-A181-33E2-9924-9D993BB62E89}"/>
              </a:ext>
            </a:extLst>
          </p:cNvPr>
          <p:cNvPicPr>
            <a:picLocks noChangeAspect="1"/>
          </p:cNvPicPr>
          <p:nvPr/>
        </p:nvPicPr>
        <p:blipFill>
          <a:blip r:embed="rId8"/>
          <a:stretch>
            <a:fillRect/>
          </a:stretch>
        </p:blipFill>
        <p:spPr>
          <a:xfrm>
            <a:off x="20573953" y="21521214"/>
            <a:ext cx="4405577" cy="2001498"/>
          </a:xfrm>
          <a:prstGeom prst="rect">
            <a:avLst/>
          </a:prstGeom>
        </p:spPr>
      </p:pic>
      <p:sp>
        <p:nvSpPr>
          <p:cNvPr id="29" name="TextBox 28">
            <a:extLst>
              <a:ext uri="{FF2B5EF4-FFF2-40B4-BE49-F238E27FC236}">
                <a16:creationId xmlns:a16="http://schemas.microsoft.com/office/drawing/2014/main" id="{1F166BC7-5874-55B2-2865-FFB96504AD9A}"/>
              </a:ext>
            </a:extLst>
          </p:cNvPr>
          <p:cNvSpPr txBox="1"/>
          <p:nvPr/>
        </p:nvSpPr>
        <p:spPr>
          <a:xfrm>
            <a:off x="784351" y="16732548"/>
            <a:ext cx="9015763" cy="4524315"/>
          </a:xfrm>
          <a:prstGeom prst="rect">
            <a:avLst/>
          </a:prstGeom>
          <a:noFill/>
        </p:spPr>
        <p:txBody>
          <a:bodyPr wrap="square" rtlCol="0">
            <a:spAutoFit/>
          </a:bodyPr>
          <a:lstStyle/>
          <a:p>
            <a:pPr algn="l" rtl="0"/>
            <a:r>
              <a:rPr lang="en-US" sz="3600" b="0" kern="0" dirty="0">
                <a:solidFill>
                  <a:schemeClr val="tx1"/>
                </a:solidFill>
                <a:latin typeface="Calibri" panose="020F0502020204030204" pitchFamily="34" charset="0"/>
                <a:ea typeface="Calibri" panose="020F0502020204030204" pitchFamily="34" charset="0"/>
                <a:cs typeface="Calibri" panose="020F0502020204030204" pitchFamily="34" charset="0"/>
              </a:rPr>
              <a:t>We cannot access the configuration of the brain’s latent variables—i.e., the neurons. Therefore, we must rely solely on data from the electrodes, i.e., the brain’s emissions.</a:t>
            </a:r>
          </a:p>
          <a:p>
            <a:pPr algn="l" rtl="0"/>
            <a:r>
              <a:rPr lang="en-US" sz="3600" b="0" kern="0" dirty="0">
                <a:solidFill>
                  <a:schemeClr val="tx1"/>
                </a:solidFill>
                <a:latin typeface="Calibri" panose="020F0502020204030204" pitchFamily="34" charset="0"/>
                <a:ea typeface="Calibri" panose="020F0502020204030204" pitchFamily="34" charset="0"/>
                <a:cs typeface="Calibri" panose="020F0502020204030204" pitchFamily="34" charset="0"/>
              </a:rPr>
              <a:t>While multiple models can achieve high accuracy (likelihood) on the emissions, which ones actually share the same latent parameters as the true model (the brain)?</a:t>
            </a:r>
          </a:p>
        </p:txBody>
      </p:sp>
      <p:sp>
        <p:nvSpPr>
          <p:cNvPr id="34" name="TextBox 33">
            <a:extLst>
              <a:ext uri="{FF2B5EF4-FFF2-40B4-BE49-F238E27FC236}">
                <a16:creationId xmlns:a16="http://schemas.microsoft.com/office/drawing/2014/main" id="{6ACE7F4B-D8FB-DF4E-B053-9D599E1B83CD}"/>
              </a:ext>
            </a:extLst>
          </p:cNvPr>
          <p:cNvSpPr txBox="1"/>
          <p:nvPr/>
        </p:nvSpPr>
        <p:spPr>
          <a:xfrm>
            <a:off x="20291625" y="11784723"/>
            <a:ext cx="9283254" cy="8094524"/>
          </a:xfrm>
          <a:prstGeom prst="rect">
            <a:avLst/>
          </a:prstGeom>
          <a:noFill/>
        </p:spPr>
        <p:txBody>
          <a:bodyPr wrap="square">
            <a:spAutoFit/>
          </a:bodyPr>
          <a:lstStyle/>
          <a:p>
            <a:pPr algn="l" rtl="0"/>
            <a:r>
              <a:rPr lang="en-US" sz="4000" b="0" dirty="0">
                <a:solidFill>
                  <a:schemeClr val="tx1"/>
                </a:solidFill>
                <a:latin typeface="Calibri" panose="020F0502020204030204" pitchFamily="34" charset="0"/>
                <a:ea typeface="Calibri" panose="020F0502020204030204" pitchFamily="34" charset="0"/>
                <a:cs typeface="Calibri" panose="020F0502020204030204" pitchFamily="34" charset="0"/>
              </a:rPr>
              <a:t>There are several approaches to overcome this problem. The one pursued in this study is to examine how data over time from a learning brain influences the performance of LVMs, potentially helping to identify the ground truth, i.e., the brain’s model.</a:t>
            </a:r>
          </a:p>
          <a:p>
            <a:pPr algn="l" rtl="0"/>
            <a:endParaRPr lang="en-US" sz="40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l" rtl="0"/>
            <a:endParaRPr lang="en-US" sz="40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l" rtl="0"/>
            <a:endParaRPr lang="en-US" sz="40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l" rtl="0"/>
            <a:endParaRPr lang="en-US" sz="40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l" rtl="0"/>
            <a:endParaRPr lang="en-US" sz="40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l" rtl="0"/>
            <a:endParaRPr lang="en-US" sz="40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l" rtl="0"/>
            <a:endParaRPr lang="en-US" sz="40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107" name="Picture 106">
            <a:extLst>
              <a:ext uri="{FF2B5EF4-FFF2-40B4-BE49-F238E27FC236}">
                <a16:creationId xmlns:a16="http://schemas.microsoft.com/office/drawing/2014/main" id="{E5B51A5A-9FDC-9AF5-D61C-CB4562A35779}"/>
              </a:ext>
            </a:extLst>
          </p:cNvPr>
          <p:cNvPicPr>
            <a:picLocks noChangeAspect="1"/>
          </p:cNvPicPr>
          <p:nvPr/>
        </p:nvPicPr>
        <p:blipFill>
          <a:blip r:embed="rId9"/>
          <a:srcRect t="41240" r="48998" b="1"/>
          <a:stretch/>
        </p:blipFill>
        <p:spPr>
          <a:xfrm>
            <a:off x="793766" y="11336849"/>
            <a:ext cx="4295069" cy="3901217"/>
          </a:xfrm>
          <a:prstGeom prst="rect">
            <a:avLst/>
          </a:prstGeom>
        </p:spPr>
      </p:pic>
      <p:pic>
        <p:nvPicPr>
          <p:cNvPr id="108" name="Picture 2" descr="Schematic illustration of dynamic whole-brain networks using a hidden... |  Download Scientific Diagram">
            <a:extLst>
              <a:ext uri="{FF2B5EF4-FFF2-40B4-BE49-F238E27FC236}">
                <a16:creationId xmlns:a16="http://schemas.microsoft.com/office/drawing/2014/main" id="{D7840401-963F-EEE6-65C5-ABA5AF337A9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44853" t="48236" r="47017" b="43150"/>
          <a:stretch/>
        </p:blipFill>
        <p:spPr bwMode="auto">
          <a:xfrm>
            <a:off x="1061571" y="9419847"/>
            <a:ext cx="1107092" cy="1813609"/>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Schematic illustration of dynamic whole-brain networks using a hidden... |  Download Scientific Diagram">
            <a:extLst>
              <a:ext uri="{FF2B5EF4-FFF2-40B4-BE49-F238E27FC236}">
                <a16:creationId xmlns:a16="http://schemas.microsoft.com/office/drawing/2014/main" id="{0FD8C658-985B-108A-B15D-49334A16693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5311" t="32491" r="56817" b="59125"/>
          <a:stretch/>
        </p:blipFill>
        <p:spPr bwMode="auto">
          <a:xfrm>
            <a:off x="2441896" y="9395045"/>
            <a:ext cx="1153005" cy="1856892"/>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Schematic illustration of dynamic whole-brain networks using a hidden... |  Download Scientific Diagram">
            <a:extLst>
              <a:ext uri="{FF2B5EF4-FFF2-40B4-BE49-F238E27FC236}">
                <a16:creationId xmlns:a16="http://schemas.microsoft.com/office/drawing/2014/main" id="{F7DAABD6-B20B-7D37-5175-B89BB405638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6150" t="48455" r="66624" b="42932"/>
          <a:stretch/>
        </p:blipFill>
        <p:spPr bwMode="auto">
          <a:xfrm>
            <a:off x="3835699" y="9466052"/>
            <a:ext cx="1053392" cy="1822781"/>
          </a:xfrm>
          <a:prstGeom prst="rect">
            <a:avLst/>
          </a:prstGeom>
          <a:noFill/>
          <a:extLst>
            <a:ext uri="{909E8E84-426E-40DD-AFC4-6F175D3DCCD1}">
              <a14:hiddenFill xmlns:a14="http://schemas.microsoft.com/office/drawing/2010/main">
                <a:solidFill>
                  <a:srgbClr val="FFFFFF"/>
                </a:solidFill>
              </a14:hiddenFill>
            </a:ext>
          </a:extLst>
        </p:spPr>
      </p:pic>
      <p:sp>
        <p:nvSpPr>
          <p:cNvPr id="115" name="TextBox 114">
            <a:extLst>
              <a:ext uri="{FF2B5EF4-FFF2-40B4-BE49-F238E27FC236}">
                <a16:creationId xmlns:a16="http://schemas.microsoft.com/office/drawing/2014/main" id="{52A9D9F4-9458-3BA3-326D-8080BE272AA7}"/>
              </a:ext>
            </a:extLst>
          </p:cNvPr>
          <p:cNvSpPr txBox="1"/>
          <p:nvPr/>
        </p:nvSpPr>
        <p:spPr>
          <a:xfrm>
            <a:off x="20465144" y="17232886"/>
            <a:ext cx="9142826" cy="8402300"/>
          </a:xfrm>
          <a:prstGeom prst="rect">
            <a:avLst/>
          </a:prstGeom>
          <a:noFill/>
        </p:spPr>
        <p:txBody>
          <a:bodyPr wrap="square">
            <a:spAutoFit/>
          </a:bodyPr>
          <a:lstStyle/>
          <a:p>
            <a:pPr algn="l" rtl="0"/>
            <a:r>
              <a:rPr lang="en-US" sz="3600" b="0" dirty="0">
                <a:solidFill>
                  <a:schemeClr val="tx1"/>
                </a:solidFill>
                <a:latin typeface="Calibri" panose="020F0502020204030204" pitchFamily="34" charset="0"/>
                <a:ea typeface="Calibri" panose="020F0502020204030204" pitchFamily="34" charset="0"/>
                <a:cs typeface="Calibri" panose="020F0502020204030204" pitchFamily="34" charset="0"/>
              </a:rPr>
              <a:t>To represent a learning (optimizing) brain, we begin with randomly initialized HMM models, as described in the introduction, and apply perturbations. Then, using a student-teacher setup, we initialize random and artificially created student models, train them on the teachers, and observe differences in decoding and likelihood scores.</a:t>
            </a:r>
          </a:p>
          <a:p>
            <a:pPr algn="l" rtl="0"/>
            <a:endParaRPr lang="en-US" sz="36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l" rtl="0"/>
            <a:endParaRPr lang="en-US" sz="36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l" rtl="0"/>
            <a:endParaRPr lang="en-US" sz="36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l" rtl="0"/>
            <a:endParaRPr lang="en-US" sz="36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l" rtl="0"/>
            <a:endParaRPr lang="en-US" sz="36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l" rtl="0"/>
            <a:endParaRPr lang="en-US" sz="3600" b="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l" rtl="0"/>
            <a:endParaRPr lang="en-US" sz="36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119" name="Picture 8" descr="Hidden Markov Models showing the latent variable and a set of observations in our approach.  ">
            <a:extLst>
              <a:ext uri="{FF2B5EF4-FFF2-40B4-BE49-F238E27FC236}">
                <a16:creationId xmlns:a16="http://schemas.microsoft.com/office/drawing/2014/main" id="{55069AD7-B789-3D0D-6CEC-315D761B5A5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310435" y="9164319"/>
            <a:ext cx="8845733" cy="2705091"/>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4" descr="Hidden Markov Model Clearly Explained! Part - 5">
            <a:extLst>
              <a:ext uri="{FF2B5EF4-FFF2-40B4-BE49-F238E27FC236}">
                <a16:creationId xmlns:a16="http://schemas.microsoft.com/office/drawing/2014/main" id="{AD5AF82A-63F9-1065-CECC-BFD912F5440F}"/>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10569861" y="9254226"/>
            <a:ext cx="8845733" cy="2592019"/>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4" descr="Image">
            <a:extLst>
              <a:ext uri="{FF2B5EF4-FFF2-40B4-BE49-F238E27FC236}">
                <a16:creationId xmlns:a16="http://schemas.microsoft.com/office/drawing/2014/main" id="{F99D77DC-2E03-E906-FEA4-9C8CA8D8257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34835" b="68832"/>
          <a:stretch/>
        </p:blipFill>
        <p:spPr bwMode="auto">
          <a:xfrm>
            <a:off x="23443209" y="26210775"/>
            <a:ext cx="5938372" cy="2563257"/>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descr="Image">
            <a:extLst>
              <a:ext uri="{FF2B5EF4-FFF2-40B4-BE49-F238E27FC236}">
                <a16:creationId xmlns:a16="http://schemas.microsoft.com/office/drawing/2014/main" id="{2B7B193E-52E4-3530-AAE8-61AA1DF7E0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465144" y="26232481"/>
            <a:ext cx="3414764" cy="2563257"/>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A32E4DB2-8BD9-B01E-2A6D-F96DA860472C}"/>
              </a:ext>
            </a:extLst>
          </p:cNvPr>
          <p:cNvSpPr txBox="1"/>
          <p:nvPr/>
        </p:nvSpPr>
        <p:spPr>
          <a:xfrm>
            <a:off x="25014251" y="21751245"/>
            <a:ext cx="4877437" cy="2062103"/>
          </a:xfrm>
          <a:prstGeom prst="rect">
            <a:avLst/>
          </a:prstGeom>
          <a:noFill/>
        </p:spPr>
        <p:txBody>
          <a:bodyPr wrap="square">
            <a:spAutoFit/>
          </a:bodyPr>
          <a:lstStyle/>
          <a:p>
            <a:pPr algn="l" rtl="0"/>
            <a:r>
              <a:rPr lang="en-US" sz="3200" b="0" dirty="0">
                <a:solidFill>
                  <a:schemeClr val="tx1"/>
                </a:solidFill>
                <a:latin typeface="Calibri" panose="020F0502020204030204" pitchFamily="34" charset="0"/>
                <a:ea typeface="Calibri" panose="020F0502020204030204" pitchFamily="34" charset="0"/>
                <a:cs typeface="Calibri" panose="020F0502020204030204" pitchFamily="34" charset="0"/>
              </a:rPr>
              <a:t>An example of an artificially created student, with a wrong latent structure but with a high likelihood score.</a:t>
            </a:r>
            <a:endParaRPr lang="en-IL" sz="3200" b="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25" name="TextBox 124">
            <a:extLst>
              <a:ext uri="{FF2B5EF4-FFF2-40B4-BE49-F238E27FC236}">
                <a16:creationId xmlns:a16="http://schemas.microsoft.com/office/drawing/2014/main" id="{78243A47-0950-83E7-DB79-68C3D3C44DD1}"/>
              </a:ext>
            </a:extLst>
          </p:cNvPr>
          <p:cNvSpPr txBox="1"/>
          <p:nvPr/>
        </p:nvSpPr>
        <p:spPr>
          <a:xfrm>
            <a:off x="25048776" y="23867508"/>
            <a:ext cx="4530830" cy="2554545"/>
          </a:xfrm>
          <a:prstGeom prst="rect">
            <a:avLst/>
          </a:prstGeom>
          <a:noFill/>
        </p:spPr>
        <p:txBody>
          <a:bodyPr wrap="square">
            <a:spAutoFit/>
          </a:bodyPr>
          <a:lstStyle/>
          <a:p>
            <a:pPr algn="l" rtl="0"/>
            <a:r>
              <a:rPr lang="en-US" sz="3200" b="0" dirty="0">
                <a:solidFill>
                  <a:schemeClr val="tx1"/>
                </a:solidFill>
                <a:latin typeface="Calibri" panose="020F0502020204030204" pitchFamily="34" charset="0"/>
                <a:ea typeface="Calibri" panose="020F0502020204030204" pitchFamily="34" charset="0"/>
                <a:cs typeface="Calibri" panose="020F0502020204030204" pitchFamily="34" charset="0"/>
              </a:rPr>
              <a:t>Example of 1-sided good performance on decoding. Here only A, its 2 left columns*2, decode B.</a:t>
            </a:r>
            <a:endParaRPr lang="en-IL" sz="3200" b="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127" name="Picture 126">
            <a:extLst>
              <a:ext uri="{FF2B5EF4-FFF2-40B4-BE49-F238E27FC236}">
                <a16:creationId xmlns:a16="http://schemas.microsoft.com/office/drawing/2014/main" id="{1F75BC47-8676-45F0-B224-E6D1B4390CEC}"/>
              </a:ext>
            </a:extLst>
          </p:cNvPr>
          <p:cNvPicPr>
            <a:picLocks noChangeAspect="1"/>
          </p:cNvPicPr>
          <p:nvPr/>
        </p:nvPicPr>
        <p:blipFill>
          <a:blip r:embed="rId15"/>
          <a:stretch>
            <a:fillRect/>
          </a:stretch>
        </p:blipFill>
        <p:spPr>
          <a:xfrm>
            <a:off x="20487192" y="23463648"/>
            <a:ext cx="4530831" cy="2725214"/>
          </a:xfrm>
          <a:prstGeom prst="rect">
            <a:avLst/>
          </a:prstGeom>
        </p:spPr>
      </p:pic>
      <p:pic>
        <p:nvPicPr>
          <p:cNvPr id="136" name="Picture 135">
            <a:extLst>
              <a:ext uri="{FF2B5EF4-FFF2-40B4-BE49-F238E27FC236}">
                <a16:creationId xmlns:a16="http://schemas.microsoft.com/office/drawing/2014/main" id="{83A4B2F4-632D-B129-F134-00E995184A5D}"/>
              </a:ext>
            </a:extLst>
          </p:cNvPr>
          <p:cNvPicPr>
            <a:picLocks noChangeAspect="1"/>
          </p:cNvPicPr>
          <p:nvPr/>
        </p:nvPicPr>
        <p:blipFill>
          <a:blip r:embed="rId16"/>
          <a:stretch>
            <a:fillRect/>
          </a:stretch>
        </p:blipFill>
        <p:spPr>
          <a:xfrm>
            <a:off x="10435042" y="23394997"/>
            <a:ext cx="9188909" cy="6731206"/>
          </a:xfrm>
          <a:prstGeom prst="rect">
            <a:avLst/>
          </a:prstGeom>
        </p:spPr>
      </p:pic>
      <p:pic>
        <p:nvPicPr>
          <p:cNvPr id="138" name="Picture 137">
            <a:extLst>
              <a:ext uri="{FF2B5EF4-FFF2-40B4-BE49-F238E27FC236}">
                <a16:creationId xmlns:a16="http://schemas.microsoft.com/office/drawing/2014/main" id="{BDC67BB0-D5F2-8E15-25EE-06D008B7EA03}"/>
              </a:ext>
            </a:extLst>
          </p:cNvPr>
          <p:cNvPicPr>
            <a:picLocks noChangeAspect="1"/>
          </p:cNvPicPr>
          <p:nvPr/>
        </p:nvPicPr>
        <p:blipFill>
          <a:blip r:embed="rId17"/>
          <a:stretch>
            <a:fillRect/>
          </a:stretch>
        </p:blipFill>
        <p:spPr>
          <a:xfrm>
            <a:off x="703701" y="23452494"/>
            <a:ext cx="9707955" cy="6616212"/>
          </a:xfrm>
          <a:prstGeom prst="rect">
            <a:avLst/>
          </a:prstGeom>
        </p:spPr>
      </p:pic>
      <p:pic>
        <p:nvPicPr>
          <p:cNvPr id="146" name="Picture 145">
            <a:extLst>
              <a:ext uri="{FF2B5EF4-FFF2-40B4-BE49-F238E27FC236}">
                <a16:creationId xmlns:a16="http://schemas.microsoft.com/office/drawing/2014/main" id="{3F5CF535-3C9F-1D9C-1975-62E9CF5E8EF5}"/>
              </a:ext>
            </a:extLst>
          </p:cNvPr>
          <p:cNvPicPr>
            <a:picLocks noChangeAspect="1"/>
          </p:cNvPicPr>
          <p:nvPr/>
        </p:nvPicPr>
        <p:blipFill>
          <a:blip r:embed="rId18"/>
          <a:stretch>
            <a:fillRect/>
          </a:stretch>
        </p:blipFill>
        <p:spPr>
          <a:xfrm>
            <a:off x="10012166" y="33115694"/>
            <a:ext cx="9673427" cy="6792404"/>
          </a:xfrm>
          <a:prstGeom prst="rect">
            <a:avLst/>
          </a:prstGeom>
        </p:spPr>
      </p:pic>
      <p:pic>
        <p:nvPicPr>
          <p:cNvPr id="148" name="Picture 147">
            <a:extLst>
              <a:ext uri="{FF2B5EF4-FFF2-40B4-BE49-F238E27FC236}">
                <a16:creationId xmlns:a16="http://schemas.microsoft.com/office/drawing/2014/main" id="{DA19BFAE-85D4-2FA0-F93A-C54572070980}"/>
              </a:ext>
            </a:extLst>
          </p:cNvPr>
          <p:cNvPicPr>
            <a:picLocks noChangeAspect="1"/>
          </p:cNvPicPr>
          <p:nvPr/>
        </p:nvPicPr>
        <p:blipFill>
          <a:blip r:embed="rId19"/>
          <a:stretch>
            <a:fillRect/>
          </a:stretch>
        </p:blipFill>
        <p:spPr>
          <a:xfrm>
            <a:off x="731228" y="33115694"/>
            <a:ext cx="9214489" cy="6673709"/>
          </a:xfrm>
          <a:prstGeom prst="rect">
            <a:avLst/>
          </a:prstGeom>
        </p:spPr>
      </p:pic>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1042988" rtl="0" eaLnBrk="0" fontAlgn="base" latinLnBrk="0" hangingPunct="0">
          <a:lnSpc>
            <a:spcPct val="100000"/>
          </a:lnSpc>
          <a:spcBef>
            <a:spcPct val="0"/>
          </a:spcBef>
          <a:spcAft>
            <a:spcPct val="0"/>
          </a:spcAft>
          <a:buClrTx/>
          <a:buSzTx/>
          <a:buFontTx/>
          <a:buNone/>
          <a:tabLst/>
          <a:defRPr kumimoji="0" lang="en-US" sz="4600" b="1" i="0" u="none" strike="noStrike" cap="none" normalizeH="0" baseline="0" smtClean="0">
            <a:ln>
              <a:noFill/>
            </a:ln>
            <a:solidFill>
              <a:srgbClr val="003399"/>
            </a:solidFill>
            <a:effectLst/>
            <a:latin typeface="Arial" charset="0"/>
          </a:defRPr>
        </a:defPPr>
      </a:lstStyle>
    </a:spDef>
    <a:lnDef>
      <a:spPr bwMode="auto">
        <a:xfrm>
          <a:off x="0" y="0"/>
          <a:ext cx="1" cy="1"/>
        </a:xfrm>
        <a:custGeom>
          <a:avLst/>
          <a:gdLst/>
          <a:ahLst/>
          <a:cxnLst/>
          <a:rect l="0" t="0" r="0" b="0"/>
          <a:pathLst/>
        </a:cu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1042988" rtl="0" eaLnBrk="0" fontAlgn="base" latinLnBrk="0" hangingPunct="0">
          <a:lnSpc>
            <a:spcPct val="100000"/>
          </a:lnSpc>
          <a:spcBef>
            <a:spcPct val="0"/>
          </a:spcBef>
          <a:spcAft>
            <a:spcPct val="0"/>
          </a:spcAft>
          <a:buClrTx/>
          <a:buSzTx/>
          <a:buFontTx/>
          <a:buNone/>
          <a:tabLst/>
          <a:defRPr kumimoji="0" lang="en-US" sz="4600" b="1" i="0" u="none" strike="noStrike" cap="none" normalizeH="0" baseline="0" smtClean="0">
            <a:ln>
              <a:noFill/>
            </a:ln>
            <a:solidFill>
              <a:srgbClr val="003399"/>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8005</TotalTime>
  <Words>601</Words>
  <Application>Microsoft Macintosh PowerPoint</Application>
  <PresentationFormat>Custom</PresentationFormat>
  <Paragraphs>33</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Cambria Math</vt:lpstr>
      <vt:lpstr>Times New Roman</vt:lpstr>
      <vt:lpstr>Blank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SIPL Poster Template #3 with big title</dc:title>
  <dc:creator>yair@ee.technion.ac.il</dc:creator>
  <cp:lastModifiedBy>Arnold Cheskis</cp:lastModifiedBy>
  <cp:revision>17</cp:revision>
  <dcterms:created xsi:type="dcterms:W3CDTF">2016-09-01T09:00:45Z</dcterms:created>
  <dcterms:modified xsi:type="dcterms:W3CDTF">2025-04-04T18:13:30Z</dcterms:modified>
</cp:coreProperties>
</file>